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67" r:id="rId2"/>
  </p:sldMasterIdLst>
  <p:notesMasterIdLst>
    <p:notesMasterId r:id="rId28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1" roundtripDataSignature="AMtx7mj9qz5bdeOKyTMQuzg2ZY/qvMWhp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352"/>
    <p:restoredTop sz="94719"/>
  </p:normalViewPr>
  <p:slideViewPr>
    <p:cSldViewPr snapToGrid="0" snapToObjects="1">
      <p:cViewPr varScale="1">
        <p:scale>
          <a:sx n="159" d="100"/>
          <a:sy n="159" d="100"/>
        </p:scale>
        <p:origin x="18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customschemas.google.com/relationships/presentationmetadata" Target="meta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5" Type="http://schemas.openxmlformats.org/officeDocument/2006/relationships/tableStyles" Target="tableStyles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216000" y="812520"/>
            <a:ext cx="7127280" cy="400896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" name="Google Shape;6;n"/>
          <p:cNvSpPr txBox="1">
            <a:spLocks noGrp="1"/>
          </p:cNvSpPr>
          <p:nvPr>
            <p:ph type="dt" idx="10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s-AR"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‹nº›</a:t>
            </a:fld>
            <a:endParaRPr sz="14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2" name="Google Shape;152;p1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3" name="Google Shape;153;p1:notes"/>
          <p:cNvSpPr txBox="1">
            <a:spLocks noGrp="1"/>
          </p:cNvSpPr>
          <p:nvPr>
            <p:ph type="sldNum" idx="12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s-AR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7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6000" y="812520"/>
            <a:ext cx="7127280" cy="400896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b84fe28562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38" name="Google Shape;238;gb84fe28562_0_90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9" name="Google Shape;239;gb84fe28562_0_90:notes"/>
          <p:cNvSpPr txBox="1">
            <a:spLocks noGrp="1"/>
          </p:cNvSpPr>
          <p:nvPr>
            <p:ph type="sldNum" idx="12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AR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b84fe28562_0_4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44" name="Google Shape;244;gb84fe28562_0_470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AR"/>
              <a:t>1. Liderança</a:t>
            </a:r>
            <a:br>
              <a:rPr lang="es-AR"/>
            </a:br>
            <a:r>
              <a:rPr lang="es-AR"/>
              <a:t>2. Autonomia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AR"/>
              <a:t>3. Resposabilidade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AR"/>
              <a:t>4. Compromisso</a:t>
            </a:r>
            <a:endParaRPr/>
          </a:p>
        </p:txBody>
      </p:sp>
      <p:sp>
        <p:nvSpPr>
          <p:cNvPr id="245" name="Google Shape;245;gb84fe28562_0_470:notes"/>
          <p:cNvSpPr txBox="1">
            <a:spLocks noGrp="1"/>
          </p:cNvSpPr>
          <p:nvPr>
            <p:ph type="sldNum" idx="12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s-AR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50" name="Google Shape;250;p9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51" name="Google Shape;251;p9:notes"/>
          <p:cNvSpPr txBox="1">
            <a:spLocks noGrp="1"/>
          </p:cNvSpPr>
          <p:nvPr>
            <p:ph type="sldNum" idx="12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AR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56" name="Google Shape;256;p11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AR"/>
              <a:t>1. Liderança</a:t>
            </a:r>
            <a:br>
              <a:rPr lang="es-AR"/>
            </a:br>
            <a:r>
              <a:rPr lang="es-AR"/>
              <a:t>2. Autonomia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AR"/>
              <a:t>3. Resposabilidade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AR"/>
              <a:t>4. Compromisso</a:t>
            </a:r>
            <a:endParaRPr/>
          </a:p>
        </p:txBody>
      </p:sp>
      <p:sp>
        <p:nvSpPr>
          <p:cNvPr id="257" name="Google Shape;257;p11:notes"/>
          <p:cNvSpPr txBox="1">
            <a:spLocks noGrp="1"/>
          </p:cNvSpPr>
          <p:nvPr>
            <p:ph type="sldNum" idx="12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s-AR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63" name="Google Shape;263;p12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4" name="Google Shape;264;p12:notes"/>
          <p:cNvSpPr txBox="1">
            <a:spLocks noGrp="1"/>
          </p:cNvSpPr>
          <p:nvPr>
            <p:ph type="sldNum" idx="12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s-AR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22" name="Google Shape;322;p13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23" name="Google Shape;323;p13:notes"/>
          <p:cNvSpPr txBox="1">
            <a:spLocks noGrp="1"/>
          </p:cNvSpPr>
          <p:nvPr>
            <p:ph type="sldNum" idx="12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s-AR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32" name="Google Shape;332;p14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33" name="Google Shape;333;p14:notes"/>
          <p:cNvSpPr txBox="1">
            <a:spLocks noGrp="1"/>
          </p:cNvSpPr>
          <p:nvPr>
            <p:ph type="sldNum" idx="12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AR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b84fe28562_0_3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38" name="Google Shape;338;gb84fe28562_0_301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39" name="Google Shape;339;gb84fe28562_0_301:notes"/>
          <p:cNvSpPr txBox="1">
            <a:spLocks noGrp="1"/>
          </p:cNvSpPr>
          <p:nvPr>
            <p:ph type="sldNum" idx="12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s-AR"/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97" name="Google Shape;397;p15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98" name="Google Shape;398;p15:notes"/>
          <p:cNvSpPr txBox="1">
            <a:spLocks noGrp="1"/>
          </p:cNvSpPr>
          <p:nvPr>
            <p:ph type="sldNum" idx="12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s-AR"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8" name="Google Shape;158;p2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59" name="Google Shape;159;p2:notes"/>
          <p:cNvSpPr txBox="1">
            <a:spLocks noGrp="1"/>
          </p:cNvSpPr>
          <p:nvPr>
            <p:ph type="sldNum" idx="12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s-A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b84fe28562_0_4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56" name="Google Shape;456;gb84fe28562_0_454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57" name="Google Shape;457;gb84fe28562_0_454:notes"/>
          <p:cNvSpPr txBox="1">
            <a:spLocks noGrp="1"/>
          </p:cNvSpPr>
          <p:nvPr>
            <p:ph type="sldNum" idx="12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s-AR"/>
              <a:t>20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66" name="Google Shape;466;p16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67" name="Google Shape;467;p16:notes"/>
          <p:cNvSpPr txBox="1">
            <a:spLocks noGrp="1"/>
          </p:cNvSpPr>
          <p:nvPr>
            <p:ph type="sldNum" idx="12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s-AR"/>
              <a:t>21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3" name="Google Shape;473;p18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74" name="Google Shape;474;p18:notes"/>
          <p:cNvSpPr txBox="1">
            <a:spLocks noGrp="1"/>
          </p:cNvSpPr>
          <p:nvPr>
            <p:ph type="sldNum" idx="12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s-A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22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4" name="Google Shape;484;p19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85" name="Google Shape;485;p19:notes"/>
          <p:cNvSpPr txBox="1">
            <a:spLocks noGrp="1"/>
          </p:cNvSpPr>
          <p:nvPr>
            <p:ph type="sldNum" idx="12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s-A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23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90" name="Google Shape;490;p10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91" name="Google Shape;491;p10:notes"/>
          <p:cNvSpPr txBox="1">
            <a:spLocks noGrp="1"/>
          </p:cNvSpPr>
          <p:nvPr>
            <p:ph type="sldNum" idx="12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s-AR"/>
              <a:t>24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97" name="Google Shape;497;p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79" name="Google Shape;179;p17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0" name="Google Shape;180;p17:notes"/>
          <p:cNvSpPr txBox="1">
            <a:spLocks noGrp="1"/>
          </p:cNvSpPr>
          <p:nvPr>
            <p:ph type="sldNum" idx="12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AR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6000" y="812520"/>
            <a:ext cx="7127280" cy="400896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5" name="Google Shape;185;p3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AR"/>
              <a:t>A história do git começa lá nos primórdios da humanidade... (brinks)</a:t>
            </a:r>
            <a:endParaRPr/>
          </a:p>
        </p:txBody>
      </p:sp>
      <p:sp>
        <p:nvSpPr>
          <p:cNvPr id="186" name="Google Shape;186;p3:notes"/>
          <p:cNvSpPr txBox="1">
            <a:spLocks noGrp="1"/>
          </p:cNvSpPr>
          <p:nvPr>
            <p:ph type="sldNum" idx="12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6000" y="812520"/>
            <a:ext cx="7127280" cy="400896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91" name="Google Shape;191;p5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AR"/>
              <a:t>O programador criava uma versão de teste (PoC - Prova de conceito)</a:t>
            </a:r>
            <a:endParaRPr/>
          </a:p>
        </p:txBody>
      </p:sp>
      <p:sp>
        <p:nvSpPr>
          <p:cNvPr id="192" name="Google Shape;192;p5:notes"/>
          <p:cNvSpPr txBox="1">
            <a:spLocks noGrp="1"/>
          </p:cNvSpPr>
          <p:nvPr>
            <p:ph type="sldNum" idx="12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6000" y="812520"/>
            <a:ext cx="7127280" cy="400896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99" name="Google Shape;199;p8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</p:txBody>
      </p:sp>
      <p:sp>
        <p:nvSpPr>
          <p:cNvPr id="200" name="Google Shape;200;p8:notes"/>
          <p:cNvSpPr txBox="1">
            <a:spLocks noGrp="1"/>
          </p:cNvSpPr>
          <p:nvPr>
            <p:ph type="sldNum" idx="12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b84fe28562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6000" y="812520"/>
            <a:ext cx="7127280" cy="400896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06" name="Google Shape;206;gb84fe28562_0_26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AR"/>
              <a:t>O programador compartilhava esse código com a equipe gerando uma versão Oficial (Desenvolvimento).</a:t>
            </a:r>
            <a:endParaRPr/>
          </a:p>
        </p:txBody>
      </p:sp>
      <p:sp>
        <p:nvSpPr>
          <p:cNvPr id="207" name="Google Shape;207;gb84fe28562_0_26:notes"/>
          <p:cNvSpPr txBox="1">
            <a:spLocks noGrp="1"/>
          </p:cNvSpPr>
          <p:nvPr>
            <p:ph type="sldNum" idx="12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b84fe28562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6000" y="812520"/>
            <a:ext cx="7127280" cy="400896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13" name="Google Shape;213;gb84fe28562_0_35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AR"/>
              <a:t>Paola e João trabalhavam em sua própria versão do código. Claro com muito dialogo para não haver conflitos.</a:t>
            </a:r>
            <a:endParaRPr/>
          </a:p>
        </p:txBody>
      </p:sp>
      <p:sp>
        <p:nvSpPr>
          <p:cNvPr id="214" name="Google Shape;214;gb84fe28562_0_35:notes"/>
          <p:cNvSpPr txBox="1">
            <a:spLocks noGrp="1"/>
          </p:cNvSpPr>
          <p:nvPr>
            <p:ph type="sldNum" idx="12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5" name="Google Shape;225;p6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AR"/>
              <a:t>A primeira versão oficial era disponibilizada, normalmente chamavamos de v1.0 (Produção);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AR"/>
              <a:t>Depois uma segunda versão oficial, normalmente chamavamos de v2.0 (Produção).</a:t>
            </a:r>
            <a:endParaRPr/>
          </a:p>
        </p:txBody>
      </p:sp>
      <p:sp>
        <p:nvSpPr>
          <p:cNvPr id="226" name="Google Shape;226;p6:notes"/>
          <p:cNvSpPr txBox="1">
            <a:spLocks noGrp="1"/>
          </p:cNvSpPr>
          <p:nvPr>
            <p:ph type="sldNum" idx="12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2">
  <p:cSld name="CUSTOM_3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3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23575" y="-69225"/>
            <a:ext cx="9472072" cy="5305399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39"/>
          <p:cNvSpPr txBox="1">
            <a:spLocks noGrp="1"/>
          </p:cNvSpPr>
          <p:nvPr>
            <p:ph type="title"/>
          </p:nvPr>
        </p:nvSpPr>
        <p:spPr>
          <a:xfrm>
            <a:off x="4429925" y="412925"/>
            <a:ext cx="4222800" cy="25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Arial"/>
              <a:buNone/>
              <a:defRPr sz="40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6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6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62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6" name="Google Shape;56;p62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57" name="Google Shape;57;p6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6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60" name="Google Shape;60;p6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6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64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64" name="Google Shape;64;p64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5" name="Google Shape;65;p64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6" name="Google Shape;66;p6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65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69" name="Google Shape;69;p6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66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72" name="Google Shape;72;p6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3" name="Google Shape;73;p6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a-AULA">
  <p:cSld name="TITLE_1_1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6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67"/>
          <p:cNvSpPr txBox="1">
            <a:spLocks noGrp="1"/>
          </p:cNvSpPr>
          <p:nvPr>
            <p:ph type="title"/>
          </p:nvPr>
        </p:nvSpPr>
        <p:spPr>
          <a:xfrm>
            <a:off x="4759034" y="1189125"/>
            <a:ext cx="3707100" cy="20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50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67"/>
          <p:cNvSpPr txBox="1">
            <a:spLocks noGrp="1"/>
          </p:cNvSpPr>
          <p:nvPr>
            <p:ph type="subTitle" idx="1"/>
          </p:nvPr>
        </p:nvSpPr>
        <p:spPr>
          <a:xfrm>
            <a:off x="2830209" y="877350"/>
            <a:ext cx="5635800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2pPr>
            <a:lvl3pPr lvl="2" algn="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3pPr>
            <a:lvl4pPr lvl="3" algn="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4pPr>
            <a:lvl5pPr lvl="4" algn="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5pPr>
            <a:lvl6pPr lvl="5" algn="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6pPr>
            <a:lvl7pPr lvl="6" algn="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7pPr>
            <a:lvl8pPr lvl="7" algn="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8pPr>
            <a:lvl9pPr lvl="8" algn="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329">
          <p15:clr>
            <a:srgbClr val="FA7B17"/>
          </p15:clr>
        </p15:guide>
        <p15:guide id="2" orient="horz" pos="898">
          <p15:clr>
            <a:srgbClr val="FA7B17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 e Corpo de Texto">
  <p:cSld name="TITLE_AND_BODY_1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68"/>
          <p:cNvSpPr txBox="1">
            <a:spLocks noGrp="1"/>
          </p:cNvSpPr>
          <p:nvPr>
            <p:ph type="subTitle" idx="1"/>
          </p:nvPr>
        </p:nvSpPr>
        <p:spPr>
          <a:xfrm>
            <a:off x="454725" y="876775"/>
            <a:ext cx="7756800" cy="72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500" b="1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2500"/>
            </a:lvl2pPr>
            <a:lvl3pPr lvl="2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2500"/>
            </a:lvl3pPr>
            <a:lvl4pPr lvl="3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2500"/>
            </a:lvl4pPr>
            <a:lvl5pPr lvl="4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2500"/>
            </a:lvl5pPr>
            <a:lvl6pPr lvl="5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2500"/>
            </a:lvl6pPr>
            <a:lvl7pPr lvl="6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2500"/>
            </a:lvl7pPr>
            <a:lvl8pPr lvl="7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2500"/>
            </a:lvl8pPr>
            <a:lvl9pPr lvl="8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400"/>
              <a:buNone/>
              <a:defRPr sz="2500"/>
            </a:lvl9pPr>
          </a:lstStyle>
          <a:p>
            <a:endParaRPr/>
          </a:p>
        </p:txBody>
      </p:sp>
      <p:sp>
        <p:nvSpPr>
          <p:cNvPr id="80" name="Google Shape;80;p68"/>
          <p:cNvSpPr txBox="1">
            <a:spLocks noGrp="1"/>
          </p:cNvSpPr>
          <p:nvPr>
            <p:ph type="body" idx="2"/>
          </p:nvPr>
        </p:nvSpPr>
        <p:spPr>
          <a:xfrm>
            <a:off x="454725" y="1801038"/>
            <a:ext cx="7685100" cy="184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238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●"/>
              <a:defRPr sz="1500">
                <a:latin typeface="Arial"/>
                <a:ea typeface="Arial"/>
                <a:cs typeface="Arial"/>
                <a:sym typeface="Arial"/>
              </a:defRPr>
            </a:lvl1pPr>
            <a:lvl2pPr marL="914400" lvl="1" indent="-3238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○"/>
              <a:defRPr sz="1500">
                <a:latin typeface="Arial"/>
                <a:ea typeface="Arial"/>
                <a:cs typeface="Arial"/>
                <a:sym typeface="Arial"/>
              </a:defRPr>
            </a:lvl2pPr>
            <a:lvl3pPr marL="1371600" lvl="2" indent="-3238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■"/>
              <a:defRPr sz="1500">
                <a:latin typeface="Arial"/>
                <a:ea typeface="Arial"/>
                <a:cs typeface="Arial"/>
                <a:sym typeface="Arial"/>
              </a:defRPr>
            </a:lvl3pPr>
            <a:lvl4pPr marL="1828800" lvl="3" indent="-3238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●"/>
              <a:defRPr sz="1500">
                <a:latin typeface="Arial"/>
                <a:ea typeface="Arial"/>
                <a:cs typeface="Arial"/>
                <a:sym typeface="Arial"/>
              </a:defRPr>
            </a:lvl4pPr>
            <a:lvl5pPr marL="2286000" lvl="4" indent="-3238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○"/>
              <a:defRPr sz="1500">
                <a:latin typeface="Arial"/>
                <a:ea typeface="Arial"/>
                <a:cs typeface="Arial"/>
                <a:sym typeface="Arial"/>
              </a:defRPr>
            </a:lvl5pPr>
            <a:lvl6pPr marL="2743200" lvl="5" indent="-3238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■"/>
              <a:defRPr sz="1500">
                <a:latin typeface="Arial"/>
                <a:ea typeface="Arial"/>
                <a:cs typeface="Arial"/>
                <a:sym typeface="Arial"/>
              </a:defRPr>
            </a:lvl6pPr>
            <a:lvl7pPr marL="3200400" lvl="6" indent="-3238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●"/>
              <a:defRPr sz="1500">
                <a:latin typeface="Arial"/>
                <a:ea typeface="Arial"/>
                <a:cs typeface="Arial"/>
                <a:sym typeface="Arial"/>
              </a:defRPr>
            </a:lvl7pPr>
            <a:lvl8pPr marL="3657600" lvl="7" indent="-3238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○"/>
              <a:defRPr sz="1500">
                <a:latin typeface="Arial"/>
                <a:ea typeface="Arial"/>
                <a:cs typeface="Arial"/>
                <a:sym typeface="Arial"/>
              </a:defRPr>
            </a:lvl8pPr>
            <a:lvl9pPr marL="4114800" lvl="8" indent="-3238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■"/>
              <a:defRPr sz="1500"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81" name="Google Shape;81;p6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51895" y="4696245"/>
            <a:ext cx="9260323" cy="459025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68"/>
          <p:cNvSpPr txBox="1">
            <a:spLocks noGrp="1"/>
          </p:cNvSpPr>
          <p:nvPr>
            <p:ph type="subTitle" idx="3"/>
          </p:nvPr>
        </p:nvSpPr>
        <p:spPr>
          <a:xfrm>
            <a:off x="87525" y="4860900"/>
            <a:ext cx="5635800" cy="2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400"/>
              <a:buNone/>
              <a:defRPr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a-AULA 1">
  <p:cSld name="TITLE_1_1_1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6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69"/>
          <p:cNvSpPr txBox="1">
            <a:spLocks noGrp="1"/>
          </p:cNvSpPr>
          <p:nvPr>
            <p:ph type="subTitle" idx="1"/>
          </p:nvPr>
        </p:nvSpPr>
        <p:spPr>
          <a:xfrm>
            <a:off x="388400" y="724325"/>
            <a:ext cx="3860700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2pPr>
            <a:lvl3pPr lvl="2" algn="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3pPr>
            <a:lvl4pPr lvl="3" algn="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4pPr>
            <a:lvl5pPr lvl="4" algn="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5pPr>
            <a:lvl6pPr lvl="5" algn="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6pPr>
            <a:lvl7pPr lvl="6" algn="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7pPr>
            <a:lvl8pPr lvl="7" algn="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8pPr>
            <a:lvl9pPr lvl="8" algn="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329">
          <p15:clr>
            <a:srgbClr val="FA7B17"/>
          </p15:clr>
        </p15:guide>
        <p15:guide id="2" orient="horz" pos="898">
          <p15:clr>
            <a:srgbClr val="FA7B17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 personalizado 1">
  <p:cSld name="CUSTOM_6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43"/>
          <p:cNvSpPr/>
          <p:nvPr/>
        </p:nvSpPr>
        <p:spPr>
          <a:xfrm>
            <a:off x="-23150" y="0"/>
            <a:ext cx="9179700" cy="51561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3">
  <p:cSld name="CUSTOM_4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40"/>
          <p:cNvPicPr preferRelativeResize="0"/>
          <p:nvPr/>
        </p:nvPicPr>
        <p:blipFill rotWithShape="1">
          <a:blip r:embed="rId2">
            <a:alphaModFix/>
          </a:blip>
          <a:srcRect l="50" t="-19237" r="-47" b="-10917"/>
          <a:stretch/>
        </p:blipFill>
        <p:spPr>
          <a:xfrm>
            <a:off x="-21437" y="4679282"/>
            <a:ext cx="9186872" cy="5424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1" cy="959923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40"/>
          <p:cNvSpPr txBox="1">
            <a:spLocks noGrp="1"/>
          </p:cNvSpPr>
          <p:nvPr>
            <p:ph type="title"/>
          </p:nvPr>
        </p:nvSpPr>
        <p:spPr>
          <a:xfrm>
            <a:off x="681675" y="950450"/>
            <a:ext cx="6038400" cy="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183F"/>
              </a:buClr>
              <a:buSzPts val="2500"/>
              <a:buFont typeface="Arial"/>
              <a:buNone/>
              <a:defRPr sz="2500" b="1">
                <a:solidFill>
                  <a:srgbClr val="EC18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0"/>
          <p:cNvSpPr txBox="1">
            <a:spLocks noGrp="1"/>
          </p:cNvSpPr>
          <p:nvPr>
            <p:ph type="subTitle" idx="1"/>
          </p:nvPr>
        </p:nvSpPr>
        <p:spPr>
          <a:xfrm>
            <a:off x="681675" y="1943100"/>
            <a:ext cx="3892500" cy="10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Arial"/>
              <a:buNone/>
              <a:defRPr sz="2000" b="1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0"/>
          <p:cNvSpPr txBox="1">
            <a:spLocks noGrp="1"/>
          </p:cNvSpPr>
          <p:nvPr>
            <p:ph type="subTitle" idx="2"/>
          </p:nvPr>
        </p:nvSpPr>
        <p:spPr>
          <a:xfrm>
            <a:off x="698150" y="3291950"/>
            <a:ext cx="3892500" cy="6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rial"/>
              <a:buNone/>
              <a:defRPr sz="16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0"/>
          <p:cNvSpPr txBox="1"/>
          <p:nvPr/>
        </p:nvSpPr>
        <p:spPr>
          <a:xfrm>
            <a:off x="1024575" y="4863525"/>
            <a:ext cx="2187900" cy="27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s-AR" sz="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Modificar zócalo</a:t>
            </a:r>
            <a:endParaRPr sz="9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nteúdo" type="obj">
  <p:cSld name="OBJECT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 txBox="1">
            <a:spLocks noGrp="1"/>
          </p:cNvSpPr>
          <p:nvPr>
            <p:ph type="title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" name="Google Shape;97;p20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" name="Google Shape;98;p20"/>
          <p:cNvSpPr txBox="1">
            <a:spLocks noGrp="1"/>
          </p:cNvSpPr>
          <p:nvPr>
            <p:ph type="dt" idx="10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" name="Google Shape;99;p20"/>
          <p:cNvSpPr txBox="1">
            <a:spLocks noGrp="1"/>
          </p:cNvSpPr>
          <p:nvPr>
            <p:ph type="ftr" idx="1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0" name="Google Shape;100;p20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rtada 1">
  <p:cSld name="CUSTOM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46"/>
          <p:cNvSpPr txBox="1">
            <a:spLocks noGrp="1"/>
          </p:cNvSpPr>
          <p:nvPr>
            <p:ph type="title"/>
          </p:nvPr>
        </p:nvSpPr>
        <p:spPr>
          <a:xfrm>
            <a:off x="4201325" y="1251125"/>
            <a:ext cx="4222800" cy="17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Arial"/>
              <a:buNone/>
              <a:defRPr sz="5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2">
  <p:cSld name="CUSTOM_3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4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23575" y="-69225"/>
            <a:ext cx="9472072" cy="5305399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47"/>
          <p:cNvSpPr txBox="1">
            <a:spLocks noGrp="1"/>
          </p:cNvSpPr>
          <p:nvPr>
            <p:ph type="title"/>
          </p:nvPr>
        </p:nvSpPr>
        <p:spPr>
          <a:xfrm>
            <a:off x="4429925" y="412925"/>
            <a:ext cx="4222800" cy="25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Arial"/>
              <a:buNone/>
              <a:defRPr sz="4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rtada 2 1">
  <p:cSld name="CUSTOM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48"/>
          <p:cNvSpPr txBox="1">
            <a:spLocks noGrp="1"/>
          </p:cNvSpPr>
          <p:nvPr>
            <p:ph type="title"/>
          </p:nvPr>
        </p:nvSpPr>
        <p:spPr>
          <a:xfrm>
            <a:off x="5315838" y="988675"/>
            <a:ext cx="3441000" cy="286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sz="5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sz="5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sz="5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sz="5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sz="5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sz="5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sz="5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sz="5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sz="5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 personalizado 2">
  <p:cSld name="CUSTOM_7">
    <p:bg>
      <p:bgPr>
        <a:solidFill>
          <a:srgbClr val="666666"/>
        </a:solid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4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241700" y="2367187"/>
            <a:ext cx="2355801" cy="56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3">
  <p:cSld name="CUSTOM_4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50"/>
          <p:cNvPicPr preferRelativeResize="0"/>
          <p:nvPr/>
        </p:nvPicPr>
        <p:blipFill rotWithShape="1">
          <a:blip r:embed="rId2">
            <a:alphaModFix/>
          </a:blip>
          <a:srcRect l="50" t="-19237" r="-47" b="-10917"/>
          <a:stretch/>
        </p:blipFill>
        <p:spPr>
          <a:xfrm>
            <a:off x="-21437" y="4679282"/>
            <a:ext cx="9186872" cy="5424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1" cy="959923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50"/>
          <p:cNvSpPr txBox="1">
            <a:spLocks noGrp="1"/>
          </p:cNvSpPr>
          <p:nvPr>
            <p:ph type="title"/>
          </p:nvPr>
        </p:nvSpPr>
        <p:spPr>
          <a:xfrm>
            <a:off x="681675" y="950450"/>
            <a:ext cx="6038400" cy="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183F"/>
              </a:buClr>
              <a:buSzPts val="2500"/>
              <a:buFont typeface="Arial"/>
              <a:buNone/>
              <a:defRPr sz="2500" b="1" i="0" u="none" strike="noStrike" cap="none">
                <a:solidFill>
                  <a:srgbClr val="EC18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4" name="Google Shape;114;p50"/>
          <p:cNvSpPr txBox="1">
            <a:spLocks noGrp="1"/>
          </p:cNvSpPr>
          <p:nvPr>
            <p:ph type="subTitle" idx="1"/>
          </p:nvPr>
        </p:nvSpPr>
        <p:spPr>
          <a:xfrm>
            <a:off x="681675" y="1943100"/>
            <a:ext cx="3892500" cy="10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Arial"/>
              <a:buNone/>
              <a:defRPr sz="2000" b="1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" name="Google Shape;115;p50"/>
          <p:cNvSpPr txBox="1">
            <a:spLocks noGrp="1"/>
          </p:cNvSpPr>
          <p:nvPr>
            <p:ph type="subTitle" idx="2"/>
          </p:nvPr>
        </p:nvSpPr>
        <p:spPr>
          <a:xfrm>
            <a:off x="698150" y="3291950"/>
            <a:ext cx="3892500" cy="6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" name="Google Shape;116;p50"/>
          <p:cNvSpPr txBox="1"/>
          <p:nvPr/>
        </p:nvSpPr>
        <p:spPr>
          <a:xfrm>
            <a:off x="1024575" y="4863525"/>
            <a:ext cx="2187900" cy="27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s-AR" sz="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Modificar zócalo</a:t>
            </a:r>
            <a:endParaRPr sz="9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mario">
  <p:cSld name="BLANK_1_1_1_3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51"/>
          <p:cNvSpPr txBox="1"/>
          <p:nvPr/>
        </p:nvSpPr>
        <p:spPr>
          <a:xfrm>
            <a:off x="720000" y="178800"/>
            <a:ext cx="7704000" cy="10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s-AR" sz="3000" b="1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Temario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51"/>
          <p:cNvSpPr txBox="1"/>
          <p:nvPr/>
        </p:nvSpPr>
        <p:spPr>
          <a:xfrm>
            <a:off x="327007" y="4935725"/>
            <a:ext cx="2187900" cy="13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s-AR" sz="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Modificar zócalo</a:t>
            </a:r>
            <a:endParaRPr sz="9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ulo temario">
  <p:cSld name="BLANK_1_1_1_3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52"/>
          <p:cNvSpPr txBox="1"/>
          <p:nvPr/>
        </p:nvSpPr>
        <p:spPr>
          <a:xfrm>
            <a:off x="327007" y="4935725"/>
            <a:ext cx="2187900" cy="13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s-AR" sz="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Modificar zócalo</a:t>
            </a:r>
            <a:endParaRPr sz="9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52"/>
          <p:cNvSpPr txBox="1">
            <a:spLocks noGrp="1"/>
          </p:cNvSpPr>
          <p:nvPr>
            <p:ph type="title"/>
          </p:nvPr>
        </p:nvSpPr>
        <p:spPr>
          <a:xfrm>
            <a:off x="757875" y="417050"/>
            <a:ext cx="6038400" cy="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183F"/>
              </a:buClr>
              <a:buSzPts val="3000"/>
              <a:buFont typeface="Arial"/>
              <a:buNone/>
              <a:defRPr sz="3000" b="1" i="0" u="none" strike="noStrike" cap="none">
                <a:solidFill>
                  <a:srgbClr val="EC18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" name="Google Shape;123;p52"/>
          <p:cNvSpPr txBox="1">
            <a:spLocks noGrp="1"/>
          </p:cNvSpPr>
          <p:nvPr>
            <p:ph type="subTitle" idx="1"/>
          </p:nvPr>
        </p:nvSpPr>
        <p:spPr>
          <a:xfrm>
            <a:off x="757875" y="1409700"/>
            <a:ext cx="3892500" cy="10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0"/>
              <a:buFont typeface="Arial"/>
              <a:buNone/>
              <a:defRPr sz="2500" b="1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4" name="Google Shape;124;p52"/>
          <p:cNvSpPr txBox="1">
            <a:spLocks noGrp="1"/>
          </p:cNvSpPr>
          <p:nvPr>
            <p:ph type="subTitle" idx="2"/>
          </p:nvPr>
        </p:nvSpPr>
        <p:spPr>
          <a:xfrm>
            <a:off x="774350" y="2758550"/>
            <a:ext cx="3892500" cy="6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ulo ">
  <p:cSld name="BLANK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53"/>
          <p:cNvSpPr txBox="1"/>
          <p:nvPr/>
        </p:nvSpPr>
        <p:spPr>
          <a:xfrm>
            <a:off x="327007" y="4935725"/>
            <a:ext cx="2187900" cy="13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s-AR" sz="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Modificar zócalo</a:t>
            </a:r>
            <a:endParaRPr sz="9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53"/>
          <p:cNvSpPr txBox="1">
            <a:spLocks noGrp="1"/>
          </p:cNvSpPr>
          <p:nvPr>
            <p:ph type="subTitle" idx="1"/>
          </p:nvPr>
        </p:nvSpPr>
        <p:spPr>
          <a:xfrm>
            <a:off x="718100" y="251275"/>
            <a:ext cx="7707600" cy="9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0"/>
              <a:buFont typeface="Arial"/>
              <a:buNone/>
              <a:defRPr sz="2500" b="1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8" name="Google Shape;128;p53"/>
          <p:cNvSpPr txBox="1">
            <a:spLocks noGrp="1"/>
          </p:cNvSpPr>
          <p:nvPr>
            <p:ph type="subTitle" idx="2"/>
          </p:nvPr>
        </p:nvSpPr>
        <p:spPr>
          <a:xfrm>
            <a:off x="774350" y="2529950"/>
            <a:ext cx="3892500" cy="6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4">
  <p:cSld name="CUSTOM_5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1">
  <p:cSld name="CUSTOM_2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oogle Shape;24;p41"/>
          <p:cNvPicPr preferRelativeResize="0"/>
          <p:nvPr/>
        </p:nvPicPr>
        <p:blipFill rotWithShape="1">
          <a:blip r:embed="rId2">
            <a:alphaModFix/>
          </a:blip>
          <a:srcRect l="-130" t="-30140" r="126"/>
          <a:stretch/>
        </p:blipFill>
        <p:spPr>
          <a:xfrm>
            <a:off x="-21437" y="4655757"/>
            <a:ext cx="9186872" cy="542469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41"/>
          <p:cNvSpPr txBox="1"/>
          <p:nvPr/>
        </p:nvSpPr>
        <p:spPr>
          <a:xfrm>
            <a:off x="1012800" y="4943400"/>
            <a:ext cx="2187900" cy="20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s-AR" sz="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Modificar zócalo</a:t>
            </a:r>
            <a:endParaRPr sz="9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" name="Google Shape;26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6100" y="546250"/>
            <a:ext cx="8453102" cy="43488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27;p4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3478649">
            <a:off x="696034" y="1692685"/>
            <a:ext cx="714584" cy="712028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41"/>
          <p:cNvSpPr txBox="1">
            <a:spLocks noGrp="1"/>
          </p:cNvSpPr>
          <p:nvPr>
            <p:ph type="subTitle" idx="1"/>
          </p:nvPr>
        </p:nvSpPr>
        <p:spPr>
          <a:xfrm>
            <a:off x="1330225" y="1591875"/>
            <a:ext cx="6157800" cy="9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C183F"/>
              </a:buClr>
              <a:buSzPts val="2500"/>
              <a:buFont typeface="Arial"/>
              <a:buNone/>
              <a:defRPr sz="2500" b="1">
                <a:solidFill>
                  <a:srgbClr val="EC18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1"/>
          <p:cNvSpPr txBox="1">
            <a:spLocks noGrp="1"/>
          </p:cNvSpPr>
          <p:nvPr>
            <p:ph type="subTitle" idx="2"/>
          </p:nvPr>
        </p:nvSpPr>
        <p:spPr>
          <a:xfrm>
            <a:off x="886250" y="2627925"/>
            <a:ext cx="3892500" cy="10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700"/>
              <a:buFont typeface="Arial"/>
              <a:buNone/>
              <a:defRPr sz="1700" b="1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30" name="Google Shape;30;p4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10800000">
            <a:off x="-635575" y="241450"/>
            <a:ext cx="1294700" cy="129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oogle Shape;31;p4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10800000">
            <a:off x="8525850" y="3728500"/>
            <a:ext cx="1294700" cy="129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ulo  1">
  <p:cSld name="BLANK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55"/>
          <p:cNvSpPr/>
          <p:nvPr/>
        </p:nvSpPr>
        <p:spPr>
          <a:xfrm>
            <a:off x="-27075" y="-108275"/>
            <a:ext cx="9171000" cy="4971900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55"/>
          <p:cNvSpPr/>
          <p:nvPr/>
        </p:nvSpPr>
        <p:spPr>
          <a:xfrm>
            <a:off x="848800" y="1012350"/>
            <a:ext cx="7322400" cy="3510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55"/>
          <p:cNvSpPr/>
          <p:nvPr/>
        </p:nvSpPr>
        <p:spPr>
          <a:xfrm>
            <a:off x="848800" y="777175"/>
            <a:ext cx="7322400" cy="399000"/>
          </a:xfrm>
          <a:prstGeom prst="rect">
            <a:avLst/>
          </a:prstGeom>
          <a:solidFill>
            <a:srgbClr val="33383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4" name="Google Shape;134;p5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7199997">
            <a:off x="390682" y="1134983"/>
            <a:ext cx="1329983" cy="1329983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55"/>
          <p:cNvSpPr/>
          <p:nvPr/>
        </p:nvSpPr>
        <p:spPr>
          <a:xfrm>
            <a:off x="1038650" y="912150"/>
            <a:ext cx="126600" cy="1266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55"/>
          <p:cNvSpPr/>
          <p:nvPr/>
        </p:nvSpPr>
        <p:spPr>
          <a:xfrm>
            <a:off x="1267250" y="912150"/>
            <a:ext cx="126600" cy="1266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55"/>
          <p:cNvSpPr/>
          <p:nvPr/>
        </p:nvSpPr>
        <p:spPr>
          <a:xfrm>
            <a:off x="1495850" y="912150"/>
            <a:ext cx="126600" cy="1266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55"/>
          <p:cNvSpPr txBox="1"/>
          <p:nvPr/>
        </p:nvSpPr>
        <p:spPr>
          <a:xfrm>
            <a:off x="327007" y="4935725"/>
            <a:ext cx="2187900" cy="13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s-AR" sz="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Modificar zócalo</a:t>
            </a:r>
            <a:endParaRPr sz="9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55"/>
          <p:cNvSpPr txBox="1">
            <a:spLocks noGrp="1"/>
          </p:cNvSpPr>
          <p:nvPr>
            <p:ph type="subTitle" idx="1"/>
          </p:nvPr>
        </p:nvSpPr>
        <p:spPr>
          <a:xfrm>
            <a:off x="1787425" y="1287075"/>
            <a:ext cx="6157800" cy="9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183F"/>
              </a:buClr>
              <a:buSzPts val="3000"/>
              <a:buFont typeface="Arial"/>
              <a:buNone/>
              <a:defRPr sz="3000" b="1" i="0" u="none" strike="noStrike" cap="none">
                <a:solidFill>
                  <a:srgbClr val="EC18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" name="Google Shape;140;p55"/>
          <p:cNvSpPr txBox="1">
            <a:spLocks noGrp="1"/>
          </p:cNvSpPr>
          <p:nvPr>
            <p:ph type="subTitle" idx="2"/>
          </p:nvPr>
        </p:nvSpPr>
        <p:spPr>
          <a:xfrm>
            <a:off x="1038650" y="2399325"/>
            <a:ext cx="3892500" cy="10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Arial"/>
              <a:buNone/>
              <a:defRPr sz="2000" b="1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1">
  <p:cSld name="CUSTOM_2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56"/>
          <p:cNvPicPr preferRelativeResize="0"/>
          <p:nvPr/>
        </p:nvPicPr>
        <p:blipFill rotWithShape="1">
          <a:blip r:embed="rId2">
            <a:alphaModFix/>
          </a:blip>
          <a:srcRect l="-130" t="-30140" r="126"/>
          <a:stretch/>
        </p:blipFill>
        <p:spPr>
          <a:xfrm>
            <a:off x="-21437" y="4655757"/>
            <a:ext cx="9186872" cy="542469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56"/>
          <p:cNvSpPr txBox="1"/>
          <p:nvPr/>
        </p:nvSpPr>
        <p:spPr>
          <a:xfrm>
            <a:off x="1012800" y="4943400"/>
            <a:ext cx="2187900" cy="20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s-AR" sz="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Modificar zócalo</a:t>
            </a:r>
            <a:endParaRPr sz="9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4" name="Google Shape;144;p5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6100" y="546250"/>
            <a:ext cx="8453102" cy="43488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5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3478649">
            <a:off x="696034" y="1692685"/>
            <a:ext cx="714584" cy="712028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56"/>
          <p:cNvSpPr txBox="1">
            <a:spLocks noGrp="1"/>
          </p:cNvSpPr>
          <p:nvPr>
            <p:ph type="subTitle" idx="1"/>
          </p:nvPr>
        </p:nvSpPr>
        <p:spPr>
          <a:xfrm>
            <a:off x="1330225" y="1591875"/>
            <a:ext cx="6157800" cy="9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183F"/>
              </a:buClr>
              <a:buSzPts val="2500"/>
              <a:buFont typeface="Arial"/>
              <a:buNone/>
              <a:defRPr sz="2500" b="1" i="0" u="none" strike="noStrike" cap="none">
                <a:solidFill>
                  <a:srgbClr val="EC18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" name="Google Shape;147;p56"/>
          <p:cNvSpPr txBox="1">
            <a:spLocks noGrp="1"/>
          </p:cNvSpPr>
          <p:nvPr>
            <p:ph type="subTitle" idx="2"/>
          </p:nvPr>
        </p:nvSpPr>
        <p:spPr>
          <a:xfrm>
            <a:off x="886250" y="2627925"/>
            <a:ext cx="3892500" cy="10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700"/>
              <a:buFont typeface="Arial"/>
              <a:buNone/>
              <a:defRPr sz="1700" b="1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48" name="Google Shape;148;p5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10800000">
            <a:off x="-635575" y="241450"/>
            <a:ext cx="1294700" cy="129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5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10800000">
            <a:off x="8525850" y="3728500"/>
            <a:ext cx="1294700" cy="129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4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4">
  <p:cSld name="CUSTOM_5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57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37" name="Google Shape;37;p57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8" name="Google Shape;38;p5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1" name="Google Shape;41;p5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5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5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p5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6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9" name="Google Shape;49;p60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50" name="Google Shape;50;p6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31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30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3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3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42"/>
          <p:cNvSpPr txBox="1"/>
          <p:nvPr/>
        </p:nvSpPr>
        <p:spPr>
          <a:xfrm>
            <a:off x="6900794" y="4897625"/>
            <a:ext cx="2187900" cy="13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s-AR"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‹nº›</a:t>
            </a:fld>
            <a:endParaRPr sz="1000" b="0" i="0" u="none" strike="noStrike" cap="non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8" name="Google Shape;88;p42"/>
          <p:cNvCxnSpPr/>
          <p:nvPr/>
        </p:nvCxnSpPr>
        <p:spPr>
          <a:xfrm>
            <a:off x="719925" y="-8000"/>
            <a:ext cx="8100" cy="4879500"/>
          </a:xfrm>
          <a:prstGeom prst="straightConnector1">
            <a:avLst/>
          </a:prstGeom>
          <a:noFill/>
          <a:ln w="9525" cap="flat" cmpd="sng">
            <a:solidFill>
              <a:srgbClr val="FCD8D6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89" name="Google Shape;89;p42"/>
          <p:cNvCxnSpPr/>
          <p:nvPr/>
        </p:nvCxnSpPr>
        <p:spPr>
          <a:xfrm>
            <a:off x="8419950" y="-8000"/>
            <a:ext cx="8100" cy="4879500"/>
          </a:xfrm>
          <a:prstGeom prst="straightConnector1">
            <a:avLst/>
          </a:prstGeom>
          <a:noFill/>
          <a:ln w="9525" cap="flat" cmpd="sng">
            <a:solidFill>
              <a:srgbClr val="FCD8D6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90" name="Google Shape;90;p42"/>
          <p:cNvCxnSpPr/>
          <p:nvPr/>
        </p:nvCxnSpPr>
        <p:spPr>
          <a:xfrm rot="10800000" flipH="1">
            <a:off x="-15600" y="1013675"/>
            <a:ext cx="9175200" cy="5400"/>
          </a:xfrm>
          <a:prstGeom prst="straightConnector1">
            <a:avLst/>
          </a:prstGeom>
          <a:noFill/>
          <a:ln w="9525" cap="flat" cmpd="sng">
            <a:solidFill>
              <a:srgbClr val="FCD8D6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91" name="Google Shape;91;p42"/>
          <p:cNvCxnSpPr/>
          <p:nvPr/>
        </p:nvCxnSpPr>
        <p:spPr>
          <a:xfrm rot="10800000" flipH="1">
            <a:off x="-15600" y="4860825"/>
            <a:ext cx="9175200" cy="5400"/>
          </a:xfrm>
          <a:prstGeom prst="straightConnector1">
            <a:avLst/>
          </a:prstGeom>
          <a:noFill/>
          <a:ln w="9525" cap="flat" cmpd="sng">
            <a:solidFill>
              <a:srgbClr val="FCD8D6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92" name="Google Shape;92;p42"/>
          <p:cNvCxnSpPr/>
          <p:nvPr/>
        </p:nvCxnSpPr>
        <p:spPr>
          <a:xfrm rot="10800000" flipH="1">
            <a:off x="-15600" y="1318475"/>
            <a:ext cx="9175200" cy="5400"/>
          </a:xfrm>
          <a:prstGeom prst="straightConnector1">
            <a:avLst/>
          </a:prstGeom>
          <a:noFill/>
          <a:ln w="9525" cap="flat" cmpd="sng">
            <a:solidFill>
              <a:srgbClr val="FCD8D6"/>
            </a:solidFill>
            <a:prstDash val="dot"/>
            <a:round/>
            <a:headEnd type="none" w="sm" len="sm"/>
            <a:tailEnd type="none" w="sm" len="sm"/>
          </a:ln>
        </p:spPr>
      </p:cxn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  <p:sldLayoutId id="2147483679" r:id="rId12"/>
    <p:sldLayoutId id="2147483680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54">
          <p15:clr>
            <a:srgbClr val="EA4335"/>
          </p15:clr>
        </p15:guide>
        <p15:guide id="2" orient="horz" pos="741">
          <p15:clr>
            <a:srgbClr val="EA4335"/>
          </p15:clr>
        </p15:guide>
        <p15:guide id="3" orient="horz" pos="3064">
          <p15:clr>
            <a:srgbClr val="EA4335"/>
          </p15:clr>
        </p15:guide>
        <p15:guide id="4" pos="5306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8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"/>
          <p:cNvSpPr txBox="1">
            <a:spLocks noGrp="1"/>
          </p:cNvSpPr>
          <p:nvPr>
            <p:ph type="title"/>
          </p:nvPr>
        </p:nvSpPr>
        <p:spPr>
          <a:xfrm>
            <a:off x="4429925" y="1022525"/>
            <a:ext cx="4222800" cy="25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s-AR" dirty="0"/>
              <a:t>Controle de </a:t>
            </a:r>
            <a:r>
              <a:rPr lang="es-AR" dirty="0" err="1"/>
              <a:t>versão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7"/>
          <p:cNvSpPr txBox="1">
            <a:spLocks noGrp="1"/>
          </p:cNvSpPr>
          <p:nvPr>
            <p:ph type="title"/>
          </p:nvPr>
        </p:nvSpPr>
        <p:spPr>
          <a:xfrm>
            <a:off x="559202" y="1871151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AR" sz="3200">
                <a:latin typeface="Aharoni"/>
                <a:ea typeface="Aharoni"/>
                <a:cs typeface="Aharoni"/>
                <a:sym typeface="Aharoni"/>
              </a:rPr>
              <a:t>E viveram feliz para sempre...</a:t>
            </a:r>
            <a:endParaRPr/>
          </a:p>
        </p:txBody>
      </p:sp>
      <p:sp>
        <p:nvSpPr>
          <p:cNvPr id="235" name="Google Shape;235;p7"/>
          <p:cNvSpPr txBox="1"/>
          <p:nvPr/>
        </p:nvSpPr>
        <p:spPr>
          <a:xfrm>
            <a:off x="559202" y="2086089"/>
            <a:ext cx="462478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lang="es-AR" sz="3300" b="0" i="0" u="none" strike="noStrike" cap="none">
                <a:solidFill>
                  <a:srgbClr val="FF0000"/>
                </a:solidFill>
                <a:latin typeface="Aharoni"/>
                <a:ea typeface="Aharoni"/>
                <a:cs typeface="Aharoni"/>
                <a:sym typeface="Aharoni"/>
              </a:rPr>
              <a:t>ou será que não...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b84fe28562_0_90"/>
          <p:cNvSpPr txBox="1"/>
          <p:nvPr/>
        </p:nvSpPr>
        <p:spPr>
          <a:xfrm>
            <a:off x="12675" y="1785600"/>
            <a:ext cx="9144000" cy="14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s-AR" sz="5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 Sobre o Git</a:t>
            </a:r>
            <a:endParaRPr sz="5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b84fe28562_0_470"/>
          <p:cNvSpPr txBox="1"/>
          <p:nvPr/>
        </p:nvSpPr>
        <p:spPr>
          <a:xfrm>
            <a:off x="1954896" y="1662591"/>
            <a:ext cx="5234207" cy="1552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AR" sz="18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É um </a:t>
            </a:r>
            <a:r>
              <a:rPr lang="es-AR" sz="1800" b="1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Sistema de Controle de Versão </a:t>
            </a:r>
            <a:r>
              <a:rPr lang="es-AR" sz="18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adotado ampliamente, seja em códigos comerciais ou de código aberto. </a:t>
            </a:r>
            <a:br>
              <a:rPr lang="es-AR" sz="18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es-AR" sz="18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s-AR" sz="18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Possui uma </a:t>
            </a:r>
            <a:r>
              <a:rPr lang="es-AR" sz="1800" b="1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arquitetura descentralizada</a:t>
            </a:r>
            <a:r>
              <a:rPr lang="es-AR" sz="18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, ou seja, é possível criar uma </a:t>
            </a:r>
            <a:r>
              <a:rPr lang="es-AR" sz="1800">
                <a:solidFill>
                  <a:srgbClr val="434343"/>
                </a:solidFill>
              </a:rPr>
              <a:t>cópia</a:t>
            </a:r>
            <a:r>
              <a:rPr lang="es-AR" sz="18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 do projeto totalmente independente do repositorio oficial.</a:t>
            </a:r>
            <a:endParaRPr sz="1800" b="1" i="0" u="none" strike="noStrike" cap="non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9"/>
          <p:cNvSpPr txBox="1"/>
          <p:nvPr/>
        </p:nvSpPr>
        <p:spPr>
          <a:xfrm>
            <a:off x="12675" y="1785600"/>
            <a:ext cx="9144000" cy="14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s-AR" sz="5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 Instalação e configuração</a:t>
            </a:r>
            <a:endParaRPr sz="5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Google Shape;259;p11" descr="Interface gráfica do usuário, Site&#10;&#10;Descrição gerada automa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6370" y="979053"/>
            <a:ext cx="4396154" cy="3896591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11"/>
          <p:cNvSpPr txBox="1"/>
          <p:nvPr/>
        </p:nvSpPr>
        <p:spPr>
          <a:xfrm>
            <a:off x="5107709" y="1514809"/>
            <a:ext cx="3254413" cy="1552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AR" sz="18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Visite o </a:t>
            </a:r>
            <a:r>
              <a:rPr lang="es-AR" sz="1800" b="1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site git-scm.com </a:t>
            </a:r>
            <a:r>
              <a:rPr lang="es-AR" sz="18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e baixa a última versão compatível com seus sistema operacional.</a:t>
            </a:r>
            <a:endParaRPr sz="1800" b="0" i="0" u="none" strike="noStrike" cap="non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12"/>
          <p:cNvSpPr txBox="1">
            <a:spLocks noGrp="1"/>
          </p:cNvSpPr>
          <p:nvPr>
            <p:ph type="title"/>
          </p:nvPr>
        </p:nvSpPr>
        <p:spPr>
          <a:xfrm>
            <a:off x="631175" y="874250"/>
            <a:ext cx="77928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s-AR">
                <a:latin typeface="Arial"/>
                <a:ea typeface="Arial"/>
                <a:cs typeface="Arial"/>
                <a:sym typeface="Arial"/>
              </a:rPr>
              <a:t>Configuração do Git</a:t>
            </a:r>
            <a:endParaRPr>
              <a:solidFill>
                <a:srgbClr val="EC18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12"/>
          <p:cNvSpPr/>
          <p:nvPr/>
        </p:nvSpPr>
        <p:spPr>
          <a:xfrm>
            <a:off x="6124800" y="2871775"/>
            <a:ext cx="1329900" cy="13299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12"/>
          <p:cNvSpPr/>
          <p:nvPr/>
        </p:nvSpPr>
        <p:spPr>
          <a:xfrm>
            <a:off x="4920275" y="2253275"/>
            <a:ext cx="1329900" cy="13299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p12"/>
          <p:cNvSpPr/>
          <p:nvPr/>
        </p:nvSpPr>
        <p:spPr>
          <a:xfrm>
            <a:off x="3608575" y="2856000"/>
            <a:ext cx="1329900" cy="13299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Google Shape;270;p12"/>
          <p:cNvSpPr/>
          <p:nvPr/>
        </p:nvSpPr>
        <p:spPr>
          <a:xfrm>
            <a:off x="2391800" y="2237475"/>
            <a:ext cx="1329900" cy="13299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p12"/>
          <p:cNvSpPr/>
          <p:nvPr/>
        </p:nvSpPr>
        <p:spPr>
          <a:xfrm>
            <a:off x="1188450" y="2871775"/>
            <a:ext cx="1329900" cy="13299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12"/>
          <p:cNvSpPr/>
          <p:nvPr/>
        </p:nvSpPr>
        <p:spPr>
          <a:xfrm rot="1239535">
            <a:off x="5384797" y="2772264"/>
            <a:ext cx="1584166" cy="823983"/>
          </a:xfrm>
          <a:prstGeom prst="wave">
            <a:avLst>
              <a:gd name="adj1" fmla="val 12500"/>
              <a:gd name="adj2" fmla="val -1639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p12"/>
          <p:cNvSpPr/>
          <p:nvPr/>
        </p:nvSpPr>
        <p:spPr>
          <a:xfrm rot="-2700000">
            <a:off x="4092163" y="2848440"/>
            <a:ext cx="1584202" cy="823921"/>
          </a:xfrm>
          <a:prstGeom prst="wave">
            <a:avLst>
              <a:gd name="adj1" fmla="val 12500"/>
              <a:gd name="adj2" fmla="val -1639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12"/>
          <p:cNvSpPr/>
          <p:nvPr/>
        </p:nvSpPr>
        <p:spPr>
          <a:xfrm rot="1437815">
            <a:off x="2911732" y="2848285"/>
            <a:ext cx="1584366" cy="824075"/>
          </a:xfrm>
          <a:prstGeom prst="wave">
            <a:avLst>
              <a:gd name="adj1" fmla="val 12500"/>
              <a:gd name="adj2" fmla="val -1639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12"/>
          <p:cNvSpPr/>
          <p:nvPr/>
        </p:nvSpPr>
        <p:spPr>
          <a:xfrm rot="-2552666">
            <a:off x="1829495" y="2772195"/>
            <a:ext cx="1584384" cy="824046"/>
          </a:xfrm>
          <a:prstGeom prst="wave">
            <a:avLst>
              <a:gd name="adj1" fmla="val 12500"/>
              <a:gd name="adj2" fmla="val -1639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12"/>
          <p:cNvSpPr/>
          <p:nvPr/>
        </p:nvSpPr>
        <p:spPr>
          <a:xfrm>
            <a:off x="1332248" y="3021099"/>
            <a:ext cx="1028700" cy="10287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12"/>
          <p:cNvSpPr/>
          <p:nvPr/>
        </p:nvSpPr>
        <p:spPr>
          <a:xfrm>
            <a:off x="1424247" y="3113098"/>
            <a:ext cx="844800" cy="844800"/>
          </a:xfrm>
          <a:prstGeom prst="ellipse">
            <a:avLst/>
          </a:prstGeom>
          <a:solidFill>
            <a:schemeClr val="accent6"/>
          </a:solidFill>
          <a:ln w="9525" cap="flat" cmpd="sng">
            <a:solidFill>
              <a:srgbClr val="EC0A3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12"/>
          <p:cNvSpPr txBox="1"/>
          <p:nvPr/>
        </p:nvSpPr>
        <p:spPr>
          <a:xfrm>
            <a:off x="1402605" y="3034335"/>
            <a:ext cx="906000" cy="6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s-AR" sz="5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50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12"/>
          <p:cNvSpPr txBox="1"/>
          <p:nvPr/>
        </p:nvSpPr>
        <p:spPr>
          <a:xfrm>
            <a:off x="991155" y="4199123"/>
            <a:ext cx="1724489" cy="4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AR" sz="1400" b="1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Verificar se o git </a:t>
            </a:r>
            <a:r>
              <a:rPr lang="es-AR" b="1">
                <a:solidFill>
                  <a:srgbClr val="434343"/>
                </a:solidFill>
              </a:rPr>
              <a:t>está</a:t>
            </a:r>
            <a:r>
              <a:rPr lang="es-AR" sz="1400" b="1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 instalado</a:t>
            </a:r>
            <a:endParaRPr sz="1400" b="1" i="0" u="none" strike="noStrike" cap="non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12"/>
          <p:cNvSpPr/>
          <p:nvPr/>
        </p:nvSpPr>
        <p:spPr>
          <a:xfrm>
            <a:off x="3752548" y="3021099"/>
            <a:ext cx="1028700" cy="10287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12"/>
          <p:cNvSpPr/>
          <p:nvPr/>
        </p:nvSpPr>
        <p:spPr>
          <a:xfrm>
            <a:off x="3844547" y="3113098"/>
            <a:ext cx="844800" cy="844800"/>
          </a:xfrm>
          <a:prstGeom prst="ellipse">
            <a:avLst/>
          </a:prstGeom>
          <a:solidFill>
            <a:schemeClr val="accent6"/>
          </a:solidFill>
          <a:ln w="9525" cap="flat" cmpd="sng">
            <a:solidFill>
              <a:srgbClr val="EC0A3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p12"/>
          <p:cNvSpPr txBox="1"/>
          <p:nvPr/>
        </p:nvSpPr>
        <p:spPr>
          <a:xfrm>
            <a:off x="2939546" y="4160497"/>
            <a:ext cx="2645484" cy="4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AR" sz="1400" b="1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Defin</a:t>
            </a:r>
            <a:r>
              <a:rPr lang="es-AR" b="1">
                <a:solidFill>
                  <a:srgbClr val="434343"/>
                </a:solidFill>
              </a:rPr>
              <a:t>ir</a:t>
            </a:r>
            <a:r>
              <a:rPr lang="es-AR" sz="1400" b="1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 o seu 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AR" sz="1400" b="1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email</a:t>
            </a:r>
            <a:endParaRPr sz="1400" b="1" i="0" u="none" strike="noStrike" cap="non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12"/>
          <p:cNvSpPr/>
          <p:nvPr/>
        </p:nvSpPr>
        <p:spPr>
          <a:xfrm>
            <a:off x="6297223" y="3021099"/>
            <a:ext cx="1028700" cy="10287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p12"/>
          <p:cNvSpPr/>
          <p:nvPr/>
        </p:nvSpPr>
        <p:spPr>
          <a:xfrm>
            <a:off x="6389222" y="3113098"/>
            <a:ext cx="844800" cy="844800"/>
          </a:xfrm>
          <a:prstGeom prst="ellipse">
            <a:avLst/>
          </a:prstGeom>
          <a:solidFill>
            <a:schemeClr val="accent6"/>
          </a:solidFill>
          <a:ln w="9525" cap="flat" cmpd="sng">
            <a:solidFill>
              <a:srgbClr val="EC0A3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p12"/>
          <p:cNvSpPr txBox="1"/>
          <p:nvPr/>
        </p:nvSpPr>
        <p:spPr>
          <a:xfrm>
            <a:off x="5550961" y="4188575"/>
            <a:ext cx="2733777" cy="4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AR" b="1">
                <a:solidFill>
                  <a:srgbClr val="434343"/>
                </a:solidFill>
              </a:rPr>
              <a:t>Validar</a:t>
            </a:r>
            <a:r>
              <a:rPr lang="es-AR" sz="1400" b="1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 se as informações</a:t>
            </a:r>
            <a:endParaRPr sz="1400" b="1" i="0" u="none" strike="noStrike" cap="non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AR" sz="1400" b="1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estão corretas</a:t>
            </a:r>
            <a:endParaRPr sz="1400" b="1" i="0" u="none" strike="noStrike" cap="non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p12"/>
          <p:cNvSpPr txBox="1"/>
          <p:nvPr/>
        </p:nvSpPr>
        <p:spPr>
          <a:xfrm>
            <a:off x="3853249" y="3036900"/>
            <a:ext cx="844800" cy="9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s-AR" sz="5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sz="50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" name="Google Shape;287;p12"/>
          <p:cNvSpPr txBox="1"/>
          <p:nvPr/>
        </p:nvSpPr>
        <p:spPr>
          <a:xfrm>
            <a:off x="6389199" y="3051400"/>
            <a:ext cx="844800" cy="9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s-AR" sz="5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sz="50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" name="Google Shape;288;p12"/>
          <p:cNvSpPr/>
          <p:nvPr/>
        </p:nvSpPr>
        <p:spPr>
          <a:xfrm>
            <a:off x="2534548" y="2388024"/>
            <a:ext cx="1028700" cy="10287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" name="Google Shape;289;p12"/>
          <p:cNvSpPr/>
          <p:nvPr/>
        </p:nvSpPr>
        <p:spPr>
          <a:xfrm>
            <a:off x="2626547" y="2480023"/>
            <a:ext cx="844800" cy="844800"/>
          </a:xfrm>
          <a:prstGeom prst="ellipse">
            <a:avLst/>
          </a:prstGeom>
          <a:solidFill>
            <a:schemeClr val="accent6"/>
          </a:solidFill>
          <a:ln w="9525" cap="flat" cmpd="sng">
            <a:solidFill>
              <a:srgbClr val="EC0A3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" name="Google Shape;290;p12"/>
          <p:cNvSpPr txBox="1"/>
          <p:nvPr/>
        </p:nvSpPr>
        <p:spPr>
          <a:xfrm>
            <a:off x="2604905" y="2401260"/>
            <a:ext cx="906000" cy="6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s-AR" sz="5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50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p12"/>
          <p:cNvSpPr/>
          <p:nvPr/>
        </p:nvSpPr>
        <p:spPr>
          <a:xfrm>
            <a:off x="5062986" y="2403824"/>
            <a:ext cx="1028700" cy="10287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12"/>
          <p:cNvSpPr/>
          <p:nvPr/>
        </p:nvSpPr>
        <p:spPr>
          <a:xfrm>
            <a:off x="5154984" y="2495823"/>
            <a:ext cx="844800" cy="844800"/>
          </a:xfrm>
          <a:prstGeom prst="ellipse">
            <a:avLst/>
          </a:prstGeom>
          <a:solidFill>
            <a:schemeClr val="accent6"/>
          </a:solidFill>
          <a:ln w="9525" cap="flat" cmpd="sng">
            <a:solidFill>
              <a:srgbClr val="EC0A3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" name="Google Shape;293;p12"/>
          <p:cNvSpPr txBox="1"/>
          <p:nvPr/>
        </p:nvSpPr>
        <p:spPr>
          <a:xfrm>
            <a:off x="5133342" y="2417060"/>
            <a:ext cx="906000" cy="6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s-AR" sz="5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sz="50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p12"/>
          <p:cNvSpPr txBox="1"/>
          <p:nvPr/>
        </p:nvSpPr>
        <p:spPr>
          <a:xfrm>
            <a:off x="1972660" y="1553583"/>
            <a:ext cx="2152475" cy="4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AR" sz="1400" b="1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Defin</a:t>
            </a:r>
            <a:r>
              <a:rPr lang="es-AR" b="1">
                <a:solidFill>
                  <a:srgbClr val="434343"/>
                </a:solidFill>
              </a:rPr>
              <a:t>ir</a:t>
            </a:r>
            <a:r>
              <a:rPr lang="es-AR" sz="1400" b="1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 o seu </a:t>
            </a:r>
            <a:br>
              <a:rPr lang="es-AR" sz="1400" b="1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s-AR" sz="1400" b="1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nome completo</a:t>
            </a:r>
            <a:endParaRPr sz="1400" b="1" i="0" u="none" strike="noStrike" cap="non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12"/>
          <p:cNvSpPr txBox="1"/>
          <p:nvPr/>
        </p:nvSpPr>
        <p:spPr>
          <a:xfrm>
            <a:off x="4273525" y="1593350"/>
            <a:ext cx="2644325" cy="4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AR" sz="1400" b="1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Defin</a:t>
            </a:r>
            <a:r>
              <a:rPr lang="es-AR" b="1">
                <a:solidFill>
                  <a:srgbClr val="434343"/>
                </a:solidFill>
              </a:rPr>
              <a:t>ir</a:t>
            </a:r>
            <a:r>
              <a:rPr lang="es-AR" sz="1400" b="1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 qual </a:t>
            </a:r>
            <a:r>
              <a:rPr lang="es-AR" b="1">
                <a:solidFill>
                  <a:srgbClr val="434343"/>
                </a:solidFill>
              </a:rPr>
              <a:t>editor </a:t>
            </a:r>
            <a:br>
              <a:rPr lang="es-AR" b="1">
                <a:solidFill>
                  <a:srgbClr val="434343"/>
                </a:solidFill>
              </a:rPr>
            </a:br>
            <a:r>
              <a:rPr lang="es-AR" sz="1400" b="1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será o padrão</a:t>
            </a:r>
            <a:endParaRPr sz="1400" b="1" i="0" u="none" strike="noStrike" cap="non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12"/>
          <p:cNvSpPr/>
          <p:nvPr/>
        </p:nvSpPr>
        <p:spPr>
          <a:xfrm>
            <a:off x="6124800" y="2871775"/>
            <a:ext cx="1329900" cy="1329900"/>
          </a:xfrm>
          <a:prstGeom prst="ellipse">
            <a:avLst/>
          </a:prstGeom>
          <a:solidFill>
            <a:srgbClr val="FFEB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" name="Google Shape;297;p12"/>
          <p:cNvSpPr/>
          <p:nvPr/>
        </p:nvSpPr>
        <p:spPr>
          <a:xfrm>
            <a:off x="4920275" y="2253275"/>
            <a:ext cx="1329900" cy="1329900"/>
          </a:xfrm>
          <a:prstGeom prst="ellipse">
            <a:avLst/>
          </a:prstGeom>
          <a:solidFill>
            <a:srgbClr val="FFEB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" name="Google Shape;298;p12"/>
          <p:cNvSpPr/>
          <p:nvPr/>
        </p:nvSpPr>
        <p:spPr>
          <a:xfrm>
            <a:off x="3608575" y="2856000"/>
            <a:ext cx="1329900" cy="1329900"/>
          </a:xfrm>
          <a:prstGeom prst="ellipse">
            <a:avLst/>
          </a:prstGeom>
          <a:solidFill>
            <a:srgbClr val="FFEB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" name="Google Shape;299;p12"/>
          <p:cNvSpPr/>
          <p:nvPr/>
        </p:nvSpPr>
        <p:spPr>
          <a:xfrm>
            <a:off x="2391800" y="2237475"/>
            <a:ext cx="1329900" cy="1329900"/>
          </a:xfrm>
          <a:prstGeom prst="ellipse">
            <a:avLst/>
          </a:prstGeom>
          <a:solidFill>
            <a:srgbClr val="FFEB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12"/>
          <p:cNvSpPr/>
          <p:nvPr/>
        </p:nvSpPr>
        <p:spPr>
          <a:xfrm>
            <a:off x="1188450" y="2871775"/>
            <a:ext cx="1329900" cy="1329900"/>
          </a:xfrm>
          <a:prstGeom prst="ellipse">
            <a:avLst/>
          </a:prstGeom>
          <a:solidFill>
            <a:srgbClr val="FFEB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" name="Google Shape;301;p12"/>
          <p:cNvSpPr/>
          <p:nvPr/>
        </p:nvSpPr>
        <p:spPr>
          <a:xfrm rot="1239535">
            <a:off x="5384797" y="2772264"/>
            <a:ext cx="1584166" cy="823983"/>
          </a:xfrm>
          <a:prstGeom prst="wave">
            <a:avLst>
              <a:gd name="adj1" fmla="val 12500"/>
              <a:gd name="adj2" fmla="val -1639"/>
            </a:avLst>
          </a:prstGeom>
          <a:solidFill>
            <a:srgbClr val="FFEB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" name="Google Shape;302;p12"/>
          <p:cNvSpPr/>
          <p:nvPr/>
        </p:nvSpPr>
        <p:spPr>
          <a:xfrm rot="-2700000">
            <a:off x="4092163" y="2848440"/>
            <a:ext cx="1584202" cy="823921"/>
          </a:xfrm>
          <a:prstGeom prst="wave">
            <a:avLst>
              <a:gd name="adj1" fmla="val 12500"/>
              <a:gd name="adj2" fmla="val -1639"/>
            </a:avLst>
          </a:prstGeom>
          <a:solidFill>
            <a:srgbClr val="FFEB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Google Shape;303;p12"/>
          <p:cNvSpPr/>
          <p:nvPr/>
        </p:nvSpPr>
        <p:spPr>
          <a:xfrm rot="1437815">
            <a:off x="2911732" y="2848285"/>
            <a:ext cx="1584366" cy="824075"/>
          </a:xfrm>
          <a:prstGeom prst="wave">
            <a:avLst>
              <a:gd name="adj1" fmla="val 12500"/>
              <a:gd name="adj2" fmla="val -1639"/>
            </a:avLst>
          </a:prstGeom>
          <a:solidFill>
            <a:srgbClr val="FFEB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p12"/>
          <p:cNvSpPr/>
          <p:nvPr/>
        </p:nvSpPr>
        <p:spPr>
          <a:xfrm rot="-2552666">
            <a:off x="1829495" y="2772195"/>
            <a:ext cx="1584384" cy="824046"/>
          </a:xfrm>
          <a:prstGeom prst="wave">
            <a:avLst>
              <a:gd name="adj1" fmla="val 12500"/>
              <a:gd name="adj2" fmla="val -1639"/>
            </a:avLst>
          </a:prstGeom>
          <a:solidFill>
            <a:srgbClr val="FFEB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" name="Google Shape;305;p12"/>
          <p:cNvSpPr/>
          <p:nvPr/>
        </p:nvSpPr>
        <p:spPr>
          <a:xfrm>
            <a:off x="1332248" y="3021099"/>
            <a:ext cx="1028700" cy="10287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p12"/>
          <p:cNvSpPr/>
          <p:nvPr/>
        </p:nvSpPr>
        <p:spPr>
          <a:xfrm>
            <a:off x="1424247" y="3113098"/>
            <a:ext cx="844800" cy="844800"/>
          </a:xfrm>
          <a:prstGeom prst="ellipse">
            <a:avLst/>
          </a:prstGeom>
          <a:solidFill>
            <a:srgbClr val="EC183F"/>
          </a:solidFill>
          <a:ln w="9525" cap="flat" cmpd="sng">
            <a:solidFill>
              <a:srgbClr val="EC0A3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12"/>
          <p:cNvSpPr txBox="1"/>
          <p:nvPr/>
        </p:nvSpPr>
        <p:spPr>
          <a:xfrm>
            <a:off x="1402605" y="3034335"/>
            <a:ext cx="906000" cy="6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s-AR" sz="5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50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" name="Google Shape;308;p12"/>
          <p:cNvSpPr/>
          <p:nvPr/>
        </p:nvSpPr>
        <p:spPr>
          <a:xfrm>
            <a:off x="3752548" y="3021099"/>
            <a:ext cx="1028700" cy="10287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p12"/>
          <p:cNvSpPr/>
          <p:nvPr/>
        </p:nvSpPr>
        <p:spPr>
          <a:xfrm>
            <a:off x="3844547" y="3113098"/>
            <a:ext cx="844800" cy="844800"/>
          </a:xfrm>
          <a:prstGeom prst="ellipse">
            <a:avLst/>
          </a:prstGeom>
          <a:solidFill>
            <a:srgbClr val="EC183F"/>
          </a:solidFill>
          <a:ln w="9525" cap="flat" cmpd="sng">
            <a:solidFill>
              <a:srgbClr val="EC0A3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" name="Google Shape;310;p12"/>
          <p:cNvSpPr/>
          <p:nvPr/>
        </p:nvSpPr>
        <p:spPr>
          <a:xfrm>
            <a:off x="6297223" y="3021099"/>
            <a:ext cx="1028700" cy="10287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12"/>
          <p:cNvSpPr/>
          <p:nvPr/>
        </p:nvSpPr>
        <p:spPr>
          <a:xfrm>
            <a:off x="6389222" y="3113098"/>
            <a:ext cx="844800" cy="844800"/>
          </a:xfrm>
          <a:prstGeom prst="ellipse">
            <a:avLst/>
          </a:prstGeom>
          <a:solidFill>
            <a:srgbClr val="EC183F"/>
          </a:solidFill>
          <a:ln w="9525" cap="flat" cmpd="sng">
            <a:solidFill>
              <a:srgbClr val="EC0A3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" name="Google Shape;312;p12"/>
          <p:cNvSpPr txBox="1"/>
          <p:nvPr/>
        </p:nvSpPr>
        <p:spPr>
          <a:xfrm>
            <a:off x="3853249" y="3036900"/>
            <a:ext cx="844800" cy="9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s-AR" sz="5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sz="50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" name="Google Shape;313;p12"/>
          <p:cNvSpPr txBox="1"/>
          <p:nvPr/>
        </p:nvSpPr>
        <p:spPr>
          <a:xfrm>
            <a:off x="6389199" y="3051400"/>
            <a:ext cx="844800" cy="9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s-AR" sz="5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sz="50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" name="Google Shape;314;p12"/>
          <p:cNvSpPr/>
          <p:nvPr/>
        </p:nvSpPr>
        <p:spPr>
          <a:xfrm>
            <a:off x="2534548" y="2388024"/>
            <a:ext cx="1028700" cy="10287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12"/>
          <p:cNvSpPr/>
          <p:nvPr/>
        </p:nvSpPr>
        <p:spPr>
          <a:xfrm>
            <a:off x="2626547" y="2480023"/>
            <a:ext cx="844800" cy="844800"/>
          </a:xfrm>
          <a:prstGeom prst="ellipse">
            <a:avLst/>
          </a:prstGeom>
          <a:solidFill>
            <a:srgbClr val="EC183F"/>
          </a:solidFill>
          <a:ln w="9525" cap="flat" cmpd="sng">
            <a:solidFill>
              <a:srgbClr val="EC0A3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" name="Google Shape;316;p12"/>
          <p:cNvSpPr txBox="1"/>
          <p:nvPr/>
        </p:nvSpPr>
        <p:spPr>
          <a:xfrm>
            <a:off x="2604905" y="2401260"/>
            <a:ext cx="906000" cy="6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s-AR" sz="5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50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" name="Google Shape;317;p12"/>
          <p:cNvSpPr/>
          <p:nvPr/>
        </p:nvSpPr>
        <p:spPr>
          <a:xfrm>
            <a:off x="5062986" y="2403824"/>
            <a:ext cx="1028700" cy="10287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" name="Google Shape;318;p12"/>
          <p:cNvSpPr/>
          <p:nvPr/>
        </p:nvSpPr>
        <p:spPr>
          <a:xfrm>
            <a:off x="5154984" y="2495823"/>
            <a:ext cx="844800" cy="844800"/>
          </a:xfrm>
          <a:prstGeom prst="ellipse">
            <a:avLst/>
          </a:prstGeom>
          <a:solidFill>
            <a:srgbClr val="EC183F"/>
          </a:solidFill>
          <a:ln w="9525" cap="flat" cmpd="sng">
            <a:solidFill>
              <a:srgbClr val="EC0A3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" name="Google Shape;319;p12"/>
          <p:cNvSpPr txBox="1"/>
          <p:nvPr/>
        </p:nvSpPr>
        <p:spPr>
          <a:xfrm>
            <a:off x="5133342" y="2417060"/>
            <a:ext cx="906000" cy="6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s-AR" sz="5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sz="50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13"/>
          <p:cNvSpPr txBox="1">
            <a:spLocks noGrp="1"/>
          </p:cNvSpPr>
          <p:nvPr>
            <p:ph type="subTitle" idx="2"/>
          </p:nvPr>
        </p:nvSpPr>
        <p:spPr>
          <a:xfrm>
            <a:off x="2535806" y="1829873"/>
            <a:ext cx="6608194" cy="24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17647"/>
              <a:buFont typeface="Arial"/>
              <a:buAutoNum type="arabicPeriod"/>
            </a:pPr>
            <a:r>
              <a:rPr lang="es-AR" sz="1800" b="1"/>
              <a:t>git config  --global user.name </a:t>
            </a:r>
            <a:r>
              <a:rPr lang="es-AR" sz="1800" b="1">
                <a:solidFill>
                  <a:srgbClr val="FF0000"/>
                </a:solidFill>
              </a:rPr>
              <a:t>“SEU NOME”</a:t>
            </a:r>
            <a:r>
              <a:rPr lang="es-AR" sz="1800" b="1"/>
              <a:t> </a:t>
            </a:r>
            <a:br>
              <a:rPr lang="es-AR" sz="1800" b="1"/>
            </a:br>
            <a:r>
              <a:rPr lang="es-AR" sz="1400"/>
              <a:t>Para definir como deseja ser chamado em suas alteações.</a:t>
            </a:r>
            <a:br>
              <a:rPr lang="es-AR" sz="1400"/>
            </a:br>
            <a:endParaRPr sz="14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17647"/>
              <a:buFont typeface="Arial"/>
              <a:buAutoNum type="arabicPeriod"/>
            </a:pPr>
            <a:r>
              <a:rPr lang="es-AR" sz="1800" b="1"/>
              <a:t>git config --global user.email </a:t>
            </a:r>
            <a:r>
              <a:rPr lang="es-AR" sz="1800" b="1">
                <a:solidFill>
                  <a:srgbClr val="FF0000"/>
                </a:solidFill>
              </a:rPr>
              <a:t>“usuario@provedor.com” </a:t>
            </a:r>
            <a:br>
              <a:rPr lang="es-AR" sz="1800" b="1"/>
            </a:br>
            <a:r>
              <a:rPr lang="es-AR" sz="1400"/>
              <a:t>Para definir qual o e-mail padrão na identificação das alterações. </a:t>
            </a:r>
            <a:br>
              <a:rPr lang="es-AR" sz="1400"/>
            </a:br>
            <a:endParaRPr sz="14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17647"/>
              <a:buFont typeface="Arial"/>
              <a:buAutoNum type="arabicPeriod"/>
            </a:pPr>
            <a:r>
              <a:rPr lang="es-AR" sz="1800" b="1">
                <a:latin typeface="Arial"/>
                <a:ea typeface="Arial"/>
                <a:cs typeface="Arial"/>
                <a:sym typeface="Arial"/>
              </a:rPr>
              <a:t>git config --global core.editor </a:t>
            </a:r>
            <a:r>
              <a:rPr lang="es-AR" sz="18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NOME_DO</a:t>
            </a:r>
            <a:r>
              <a:rPr lang="es-AR" sz="1800" b="1">
                <a:solidFill>
                  <a:srgbClr val="FF0000"/>
                </a:solidFill>
              </a:rPr>
              <a:t>_EDITOR</a:t>
            </a:r>
            <a:r>
              <a:rPr lang="es-AR" sz="18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br>
              <a:rPr lang="es-AR" sz="18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s-AR" sz="1400">
                <a:latin typeface="Arial"/>
                <a:ea typeface="Arial"/>
                <a:cs typeface="Arial"/>
                <a:sym typeface="Arial"/>
              </a:rPr>
              <a:t>Para definir qual será o editor padrão. </a:t>
            </a:r>
            <a:br>
              <a:rPr lang="es-AR" sz="1400">
                <a:latin typeface="Arial"/>
                <a:ea typeface="Arial"/>
                <a:cs typeface="Arial"/>
                <a:sym typeface="Arial"/>
              </a:rPr>
            </a:b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5882"/>
              <a:buFont typeface="Arial"/>
              <a:buAutoNum type="arabicPeriod"/>
            </a:pPr>
            <a:r>
              <a:rPr lang="es-AR" sz="2000" b="1"/>
              <a:t>git config --list</a:t>
            </a:r>
            <a:br>
              <a:rPr lang="es-AR" sz="1400">
                <a:solidFill>
                  <a:srgbClr val="FF0000"/>
                </a:solidFill>
              </a:rPr>
            </a:br>
            <a:r>
              <a:rPr lang="es-AR" sz="1400"/>
              <a:t>Para retornar todos os valores de configuração do git.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13"/>
          <p:cNvSpPr txBox="1">
            <a:spLocks noGrp="1"/>
          </p:cNvSpPr>
          <p:nvPr>
            <p:ph type="title"/>
          </p:nvPr>
        </p:nvSpPr>
        <p:spPr>
          <a:xfrm>
            <a:off x="631175" y="874250"/>
            <a:ext cx="77928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s-AR">
                <a:latin typeface="Arial"/>
                <a:ea typeface="Arial"/>
                <a:cs typeface="Arial"/>
                <a:sym typeface="Arial"/>
              </a:rPr>
              <a:t>Lista de comandos de configuração</a:t>
            </a:r>
            <a:endParaRPr>
              <a:solidFill>
                <a:srgbClr val="EC18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13"/>
          <p:cNvSpPr/>
          <p:nvPr/>
        </p:nvSpPr>
        <p:spPr>
          <a:xfrm>
            <a:off x="880558" y="4932899"/>
            <a:ext cx="1606800" cy="210600"/>
          </a:xfrm>
          <a:prstGeom prst="ellipse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" name="Google Shape;328;p13"/>
          <p:cNvSpPr/>
          <p:nvPr/>
        </p:nvSpPr>
        <p:spPr>
          <a:xfrm>
            <a:off x="975086" y="3680109"/>
            <a:ext cx="1397700" cy="1374000"/>
          </a:xfrm>
          <a:prstGeom prst="roundRect">
            <a:avLst>
              <a:gd name="adj" fmla="val 13596"/>
            </a:avLst>
          </a:prstGeom>
          <a:solidFill>
            <a:srgbClr val="EF8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9" name="Google Shape;329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25260">
            <a:off x="986085" y="1561792"/>
            <a:ext cx="1398015" cy="31646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14"/>
          <p:cNvSpPr txBox="1"/>
          <p:nvPr/>
        </p:nvSpPr>
        <p:spPr>
          <a:xfrm>
            <a:off x="12675" y="1785600"/>
            <a:ext cx="9144000" cy="14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s-AR" sz="5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 Controle de versão local</a:t>
            </a:r>
            <a:endParaRPr sz="5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b84fe28562_0_301"/>
          <p:cNvSpPr txBox="1">
            <a:spLocks noGrp="1"/>
          </p:cNvSpPr>
          <p:nvPr>
            <p:ph type="title"/>
          </p:nvPr>
        </p:nvSpPr>
        <p:spPr>
          <a:xfrm>
            <a:off x="631175" y="874250"/>
            <a:ext cx="77928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s-AR">
                <a:latin typeface="Arial"/>
                <a:ea typeface="Arial"/>
                <a:cs typeface="Arial"/>
                <a:sym typeface="Arial"/>
              </a:rPr>
              <a:t>Sobre o Git</a:t>
            </a:r>
            <a:endParaRPr>
              <a:solidFill>
                <a:srgbClr val="EC18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" name="Google Shape;342;gb84fe28562_0_301"/>
          <p:cNvSpPr/>
          <p:nvPr/>
        </p:nvSpPr>
        <p:spPr>
          <a:xfrm>
            <a:off x="6124800" y="2871775"/>
            <a:ext cx="1329900" cy="13299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" name="Google Shape;343;gb84fe28562_0_301"/>
          <p:cNvSpPr/>
          <p:nvPr/>
        </p:nvSpPr>
        <p:spPr>
          <a:xfrm>
            <a:off x="4920275" y="2253275"/>
            <a:ext cx="1329900" cy="13299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" name="Google Shape;344;gb84fe28562_0_301"/>
          <p:cNvSpPr/>
          <p:nvPr/>
        </p:nvSpPr>
        <p:spPr>
          <a:xfrm>
            <a:off x="3608575" y="2856000"/>
            <a:ext cx="1329900" cy="13299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" name="Google Shape;345;gb84fe28562_0_301"/>
          <p:cNvSpPr/>
          <p:nvPr/>
        </p:nvSpPr>
        <p:spPr>
          <a:xfrm>
            <a:off x="2391800" y="2237475"/>
            <a:ext cx="1329900" cy="13299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" name="Google Shape;346;gb84fe28562_0_301"/>
          <p:cNvSpPr/>
          <p:nvPr/>
        </p:nvSpPr>
        <p:spPr>
          <a:xfrm>
            <a:off x="1188450" y="2871775"/>
            <a:ext cx="1329900" cy="13299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7" name="Google Shape;347;gb84fe28562_0_301"/>
          <p:cNvSpPr/>
          <p:nvPr/>
        </p:nvSpPr>
        <p:spPr>
          <a:xfrm rot="1239535">
            <a:off x="5384797" y="2772264"/>
            <a:ext cx="1584166" cy="823983"/>
          </a:xfrm>
          <a:prstGeom prst="wave">
            <a:avLst>
              <a:gd name="adj1" fmla="val 12500"/>
              <a:gd name="adj2" fmla="val -1639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" name="Google Shape;348;gb84fe28562_0_301"/>
          <p:cNvSpPr/>
          <p:nvPr/>
        </p:nvSpPr>
        <p:spPr>
          <a:xfrm rot="-2700000">
            <a:off x="4092163" y="2848440"/>
            <a:ext cx="1584202" cy="823921"/>
          </a:xfrm>
          <a:prstGeom prst="wave">
            <a:avLst>
              <a:gd name="adj1" fmla="val 12500"/>
              <a:gd name="adj2" fmla="val -1639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9" name="Google Shape;349;gb84fe28562_0_301"/>
          <p:cNvSpPr/>
          <p:nvPr/>
        </p:nvSpPr>
        <p:spPr>
          <a:xfrm rot="1437815">
            <a:off x="2911732" y="2848285"/>
            <a:ext cx="1584366" cy="824075"/>
          </a:xfrm>
          <a:prstGeom prst="wave">
            <a:avLst>
              <a:gd name="adj1" fmla="val 12500"/>
              <a:gd name="adj2" fmla="val -1639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" name="Google Shape;350;gb84fe28562_0_301"/>
          <p:cNvSpPr/>
          <p:nvPr/>
        </p:nvSpPr>
        <p:spPr>
          <a:xfrm rot="-2552666">
            <a:off x="1829495" y="2772195"/>
            <a:ext cx="1584384" cy="824046"/>
          </a:xfrm>
          <a:prstGeom prst="wave">
            <a:avLst>
              <a:gd name="adj1" fmla="val 12500"/>
              <a:gd name="adj2" fmla="val -1639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" name="Google Shape;351;gb84fe28562_0_301"/>
          <p:cNvSpPr/>
          <p:nvPr/>
        </p:nvSpPr>
        <p:spPr>
          <a:xfrm>
            <a:off x="1332248" y="3021099"/>
            <a:ext cx="1028700" cy="10287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2" name="Google Shape;352;gb84fe28562_0_301"/>
          <p:cNvSpPr/>
          <p:nvPr/>
        </p:nvSpPr>
        <p:spPr>
          <a:xfrm>
            <a:off x="1424247" y="3113098"/>
            <a:ext cx="844800" cy="844800"/>
          </a:xfrm>
          <a:prstGeom prst="ellipse">
            <a:avLst/>
          </a:prstGeom>
          <a:solidFill>
            <a:schemeClr val="accent6"/>
          </a:solidFill>
          <a:ln w="9525" cap="flat" cmpd="sng">
            <a:solidFill>
              <a:srgbClr val="EC0A3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3" name="Google Shape;353;gb84fe28562_0_301"/>
          <p:cNvSpPr txBox="1"/>
          <p:nvPr/>
        </p:nvSpPr>
        <p:spPr>
          <a:xfrm>
            <a:off x="1402605" y="3034335"/>
            <a:ext cx="906000" cy="6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s-AR" sz="5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50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" name="Google Shape;354;gb84fe28562_0_301"/>
          <p:cNvSpPr txBox="1"/>
          <p:nvPr/>
        </p:nvSpPr>
        <p:spPr>
          <a:xfrm>
            <a:off x="1147375" y="4188575"/>
            <a:ext cx="1355400" cy="4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AR" sz="1400" b="1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Inicia o repositório</a:t>
            </a:r>
            <a:endParaRPr sz="1400" b="1" i="0" u="none" strike="noStrike" cap="non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" name="Google Shape;355;gb84fe28562_0_301"/>
          <p:cNvSpPr/>
          <p:nvPr/>
        </p:nvSpPr>
        <p:spPr>
          <a:xfrm>
            <a:off x="3752548" y="3021099"/>
            <a:ext cx="1028700" cy="10287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6" name="Google Shape;356;gb84fe28562_0_301"/>
          <p:cNvSpPr/>
          <p:nvPr/>
        </p:nvSpPr>
        <p:spPr>
          <a:xfrm>
            <a:off x="3844547" y="3113098"/>
            <a:ext cx="844800" cy="844800"/>
          </a:xfrm>
          <a:prstGeom prst="ellipse">
            <a:avLst/>
          </a:prstGeom>
          <a:solidFill>
            <a:schemeClr val="accent6"/>
          </a:solidFill>
          <a:ln w="9525" cap="flat" cmpd="sng">
            <a:solidFill>
              <a:srgbClr val="EC0A3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7" name="Google Shape;357;gb84fe28562_0_301"/>
          <p:cNvSpPr txBox="1"/>
          <p:nvPr/>
        </p:nvSpPr>
        <p:spPr>
          <a:xfrm>
            <a:off x="2939546" y="4160497"/>
            <a:ext cx="2645484" cy="4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AR" sz="1400" b="1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Escolhe quais alterações deseja salvar</a:t>
            </a:r>
            <a:endParaRPr sz="1400" b="1" i="0" u="none" strike="noStrike" cap="non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" name="Google Shape;358;gb84fe28562_0_301"/>
          <p:cNvSpPr/>
          <p:nvPr/>
        </p:nvSpPr>
        <p:spPr>
          <a:xfrm>
            <a:off x="6297223" y="3021099"/>
            <a:ext cx="1028700" cy="10287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9" name="Google Shape;359;gb84fe28562_0_301"/>
          <p:cNvSpPr/>
          <p:nvPr/>
        </p:nvSpPr>
        <p:spPr>
          <a:xfrm>
            <a:off x="6389222" y="3113098"/>
            <a:ext cx="844800" cy="844800"/>
          </a:xfrm>
          <a:prstGeom prst="ellipse">
            <a:avLst/>
          </a:prstGeom>
          <a:solidFill>
            <a:schemeClr val="accent6"/>
          </a:solidFill>
          <a:ln w="9525" cap="flat" cmpd="sng">
            <a:solidFill>
              <a:srgbClr val="EC0A3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0" name="Google Shape;360;gb84fe28562_0_301"/>
          <p:cNvSpPr txBox="1"/>
          <p:nvPr/>
        </p:nvSpPr>
        <p:spPr>
          <a:xfrm>
            <a:off x="5550961" y="4188575"/>
            <a:ext cx="2733777" cy="4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AR" sz="1400" b="1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Verifica se as alterações foram salvas</a:t>
            </a:r>
            <a:endParaRPr sz="1400" b="1" i="0" u="none" strike="noStrike" cap="non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1" name="Google Shape;361;gb84fe28562_0_301"/>
          <p:cNvSpPr txBox="1"/>
          <p:nvPr/>
        </p:nvSpPr>
        <p:spPr>
          <a:xfrm>
            <a:off x="3853249" y="3036900"/>
            <a:ext cx="844800" cy="9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s-AR" sz="5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sz="50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" name="Google Shape;362;gb84fe28562_0_301"/>
          <p:cNvSpPr txBox="1"/>
          <p:nvPr/>
        </p:nvSpPr>
        <p:spPr>
          <a:xfrm>
            <a:off x="6389199" y="3051400"/>
            <a:ext cx="844800" cy="9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s-AR" sz="5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sz="50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" name="Google Shape;363;gb84fe28562_0_301"/>
          <p:cNvSpPr/>
          <p:nvPr/>
        </p:nvSpPr>
        <p:spPr>
          <a:xfrm>
            <a:off x="2534548" y="2388024"/>
            <a:ext cx="1028700" cy="10287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" name="Google Shape;364;gb84fe28562_0_301"/>
          <p:cNvSpPr/>
          <p:nvPr/>
        </p:nvSpPr>
        <p:spPr>
          <a:xfrm>
            <a:off x="2626547" y="2480023"/>
            <a:ext cx="844800" cy="844800"/>
          </a:xfrm>
          <a:prstGeom prst="ellipse">
            <a:avLst/>
          </a:prstGeom>
          <a:solidFill>
            <a:schemeClr val="accent6"/>
          </a:solidFill>
          <a:ln w="9525" cap="flat" cmpd="sng">
            <a:solidFill>
              <a:srgbClr val="EC0A3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5" name="Google Shape;365;gb84fe28562_0_301"/>
          <p:cNvSpPr txBox="1"/>
          <p:nvPr/>
        </p:nvSpPr>
        <p:spPr>
          <a:xfrm>
            <a:off x="2604905" y="2401260"/>
            <a:ext cx="906000" cy="6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s-AR" sz="5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50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" name="Google Shape;366;gb84fe28562_0_301"/>
          <p:cNvSpPr/>
          <p:nvPr/>
        </p:nvSpPr>
        <p:spPr>
          <a:xfrm>
            <a:off x="5062986" y="2403824"/>
            <a:ext cx="1028700" cy="10287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" name="Google Shape;367;gb84fe28562_0_301"/>
          <p:cNvSpPr/>
          <p:nvPr/>
        </p:nvSpPr>
        <p:spPr>
          <a:xfrm>
            <a:off x="5154984" y="2495823"/>
            <a:ext cx="844800" cy="844800"/>
          </a:xfrm>
          <a:prstGeom prst="ellipse">
            <a:avLst/>
          </a:prstGeom>
          <a:solidFill>
            <a:schemeClr val="accent6"/>
          </a:solidFill>
          <a:ln w="9525" cap="flat" cmpd="sng">
            <a:solidFill>
              <a:srgbClr val="EC0A3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" name="Google Shape;368;gb84fe28562_0_301"/>
          <p:cNvSpPr txBox="1"/>
          <p:nvPr/>
        </p:nvSpPr>
        <p:spPr>
          <a:xfrm>
            <a:off x="5133342" y="2417060"/>
            <a:ext cx="906000" cy="6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s-AR" sz="5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sz="50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9" name="Google Shape;369;gb84fe28562_0_301"/>
          <p:cNvSpPr txBox="1"/>
          <p:nvPr/>
        </p:nvSpPr>
        <p:spPr>
          <a:xfrm>
            <a:off x="1972660" y="1553583"/>
            <a:ext cx="2152475" cy="4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AR" sz="1400" b="1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Realiza alterações 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AR" sz="1400" b="1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no projeto</a:t>
            </a:r>
            <a:endParaRPr sz="1400" b="1" i="0" u="none" strike="noStrike" cap="non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0" name="Google Shape;370;gb84fe28562_0_301"/>
          <p:cNvSpPr txBox="1"/>
          <p:nvPr/>
        </p:nvSpPr>
        <p:spPr>
          <a:xfrm>
            <a:off x="4273525" y="1593350"/>
            <a:ext cx="2644325" cy="4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AR" sz="1400" b="1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Cria um comentario e salva as alterações</a:t>
            </a:r>
            <a:endParaRPr sz="1400" b="1" i="0" u="none" strike="noStrike" cap="non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1" name="Google Shape;371;gb84fe28562_0_301"/>
          <p:cNvSpPr/>
          <p:nvPr/>
        </p:nvSpPr>
        <p:spPr>
          <a:xfrm>
            <a:off x="6124800" y="2871775"/>
            <a:ext cx="1329900" cy="1329900"/>
          </a:xfrm>
          <a:prstGeom prst="ellipse">
            <a:avLst/>
          </a:prstGeom>
          <a:solidFill>
            <a:srgbClr val="FFEB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2" name="Google Shape;372;gb84fe28562_0_301"/>
          <p:cNvSpPr/>
          <p:nvPr/>
        </p:nvSpPr>
        <p:spPr>
          <a:xfrm>
            <a:off x="4920275" y="2253275"/>
            <a:ext cx="1329900" cy="1329900"/>
          </a:xfrm>
          <a:prstGeom prst="ellipse">
            <a:avLst/>
          </a:prstGeom>
          <a:solidFill>
            <a:srgbClr val="FFEB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3" name="Google Shape;373;gb84fe28562_0_301"/>
          <p:cNvSpPr/>
          <p:nvPr/>
        </p:nvSpPr>
        <p:spPr>
          <a:xfrm>
            <a:off x="3608575" y="2856000"/>
            <a:ext cx="1329900" cy="1329900"/>
          </a:xfrm>
          <a:prstGeom prst="ellipse">
            <a:avLst/>
          </a:prstGeom>
          <a:solidFill>
            <a:srgbClr val="FFEB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4" name="Google Shape;374;gb84fe28562_0_301"/>
          <p:cNvSpPr/>
          <p:nvPr/>
        </p:nvSpPr>
        <p:spPr>
          <a:xfrm>
            <a:off x="2391800" y="2237475"/>
            <a:ext cx="1329900" cy="1329900"/>
          </a:xfrm>
          <a:prstGeom prst="ellipse">
            <a:avLst/>
          </a:prstGeom>
          <a:solidFill>
            <a:srgbClr val="FFEB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5" name="Google Shape;375;gb84fe28562_0_301"/>
          <p:cNvSpPr/>
          <p:nvPr/>
        </p:nvSpPr>
        <p:spPr>
          <a:xfrm>
            <a:off x="1188450" y="2871775"/>
            <a:ext cx="1329900" cy="1329900"/>
          </a:xfrm>
          <a:prstGeom prst="ellipse">
            <a:avLst/>
          </a:prstGeom>
          <a:solidFill>
            <a:srgbClr val="FFEB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6" name="Google Shape;376;gb84fe28562_0_301"/>
          <p:cNvSpPr/>
          <p:nvPr/>
        </p:nvSpPr>
        <p:spPr>
          <a:xfrm rot="1239535">
            <a:off x="5384797" y="2772264"/>
            <a:ext cx="1584166" cy="823983"/>
          </a:xfrm>
          <a:prstGeom prst="wave">
            <a:avLst>
              <a:gd name="adj1" fmla="val 12500"/>
              <a:gd name="adj2" fmla="val -1639"/>
            </a:avLst>
          </a:prstGeom>
          <a:solidFill>
            <a:srgbClr val="FFEB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7" name="Google Shape;377;gb84fe28562_0_301"/>
          <p:cNvSpPr/>
          <p:nvPr/>
        </p:nvSpPr>
        <p:spPr>
          <a:xfrm rot="-2700000">
            <a:off x="4092163" y="2848440"/>
            <a:ext cx="1584202" cy="823921"/>
          </a:xfrm>
          <a:prstGeom prst="wave">
            <a:avLst>
              <a:gd name="adj1" fmla="val 12500"/>
              <a:gd name="adj2" fmla="val -1639"/>
            </a:avLst>
          </a:prstGeom>
          <a:solidFill>
            <a:srgbClr val="FFEB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8" name="Google Shape;378;gb84fe28562_0_301"/>
          <p:cNvSpPr/>
          <p:nvPr/>
        </p:nvSpPr>
        <p:spPr>
          <a:xfrm rot="1437815">
            <a:off x="2911732" y="2848285"/>
            <a:ext cx="1584366" cy="824075"/>
          </a:xfrm>
          <a:prstGeom prst="wave">
            <a:avLst>
              <a:gd name="adj1" fmla="val 12500"/>
              <a:gd name="adj2" fmla="val -1639"/>
            </a:avLst>
          </a:prstGeom>
          <a:solidFill>
            <a:srgbClr val="FFEB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9" name="Google Shape;379;gb84fe28562_0_301"/>
          <p:cNvSpPr/>
          <p:nvPr/>
        </p:nvSpPr>
        <p:spPr>
          <a:xfrm rot="-2552666">
            <a:off x="1829495" y="2772195"/>
            <a:ext cx="1584384" cy="824046"/>
          </a:xfrm>
          <a:prstGeom prst="wave">
            <a:avLst>
              <a:gd name="adj1" fmla="val 12500"/>
              <a:gd name="adj2" fmla="val -1639"/>
            </a:avLst>
          </a:prstGeom>
          <a:solidFill>
            <a:srgbClr val="FFEB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" name="Google Shape;380;gb84fe28562_0_301"/>
          <p:cNvSpPr/>
          <p:nvPr/>
        </p:nvSpPr>
        <p:spPr>
          <a:xfrm>
            <a:off x="1332248" y="3021099"/>
            <a:ext cx="1028700" cy="10287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1" name="Google Shape;381;gb84fe28562_0_301"/>
          <p:cNvSpPr/>
          <p:nvPr/>
        </p:nvSpPr>
        <p:spPr>
          <a:xfrm>
            <a:off x="1424247" y="3113098"/>
            <a:ext cx="844800" cy="844800"/>
          </a:xfrm>
          <a:prstGeom prst="ellipse">
            <a:avLst/>
          </a:prstGeom>
          <a:solidFill>
            <a:srgbClr val="EC183F"/>
          </a:solidFill>
          <a:ln w="9525" cap="flat" cmpd="sng">
            <a:solidFill>
              <a:srgbClr val="EC0A3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Google Shape;382;gb84fe28562_0_301"/>
          <p:cNvSpPr txBox="1"/>
          <p:nvPr/>
        </p:nvSpPr>
        <p:spPr>
          <a:xfrm>
            <a:off x="1402605" y="3034335"/>
            <a:ext cx="906000" cy="6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s-AR" sz="5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50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3" name="Google Shape;383;gb84fe28562_0_301"/>
          <p:cNvSpPr/>
          <p:nvPr/>
        </p:nvSpPr>
        <p:spPr>
          <a:xfrm>
            <a:off x="3752548" y="3021099"/>
            <a:ext cx="1028700" cy="10287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4" name="Google Shape;384;gb84fe28562_0_301"/>
          <p:cNvSpPr/>
          <p:nvPr/>
        </p:nvSpPr>
        <p:spPr>
          <a:xfrm>
            <a:off x="3844547" y="3113098"/>
            <a:ext cx="844800" cy="844800"/>
          </a:xfrm>
          <a:prstGeom prst="ellipse">
            <a:avLst/>
          </a:prstGeom>
          <a:solidFill>
            <a:srgbClr val="EC183F"/>
          </a:solidFill>
          <a:ln w="9525" cap="flat" cmpd="sng">
            <a:solidFill>
              <a:srgbClr val="EC0A3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5" name="Google Shape;385;gb84fe28562_0_301"/>
          <p:cNvSpPr/>
          <p:nvPr/>
        </p:nvSpPr>
        <p:spPr>
          <a:xfrm>
            <a:off x="6297223" y="3021099"/>
            <a:ext cx="1028700" cy="10287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" name="Google Shape;386;gb84fe28562_0_301"/>
          <p:cNvSpPr/>
          <p:nvPr/>
        </p:nvSpPr>
        <p:spPr>
          <a:xfrm>
            <a:off x="6389222" y="3113098"/>
            <a:ext cx="844800" cy="844800"/>
          </a:xfrm>
          <a:prstGeom prst="ellipse">
            <a:avLst/>
          </a:prstGeom>
          <a:solidFill>
            <a:srgbClr val="EC183F"/>
          </a:solidFill>
          <a:ln w="9525" cap="flat" cmpd="sng">
            <a:solidFill>
              <a:srgbClr val="EC0A3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7" name="Google Shape;387;gb84fe28562_0_301"/>
          <p:cNvSpPr txBox="1"/>
          <p:nvPr/>
        </p:nvSpPr>
        <p:spPr>
          <a:xfrm>
            <a:off x="3853249" y="3036900"/>
            <a:ext cx="844800" cy="9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s-AR" sz="5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sz="50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8" name="Google Shape;388;gb84fe28562_0_301"/>
          <p:cNvSpPr txBox="1"/>
          <p:nvPr/>
        </p:nvSpPr>
        <p:spPr>
          <a:xfrm>
            <a:off x="6389199" y="3051400"/>
            <a:ext cx="844800" cy="9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s-AR" sz="5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sz="50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9" name="Google Shape;389;gb84fe28562_0_301"/>
          <p:cNvSpPr/>
          <p:nvPr/>
        </p:nvSpPr>
        <p:spPr>
          <a:xfrm>
            <a:off x="2534548" y="2388024"/>
            <a:ext cx="1028700" cy="10287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" name="Google Shape;390;gb84fe28562_0_301"/>
          <p:cNvSpPr/>
          <p:nvPr/>
        </p:nvSpPr>
        <p:spPr>
          <a:xfrm>
            <a:off x="2626547" y="2480023"/>
            <a:ext cx="844800" cy="844800"/>
          </a:xfrm>
          <a:prstGeom prst="ellipse">
            <a:avLst/>
          </a:prstGeom>
          <a:solidFill>
            <a:srgbClr val="EC183F"/>
          </a:solidFill>
          <a:ln w="9525" cap="flat" cmpd="sng">
            <a:solidFill>
              <a:srgbClr val="EC0A3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1" name="Google Shape;391;gb84fe28562_0_301"/>
          <p:cNvSpPr txBox="1"/>
          <p:nvPr/>
        </p:nvSpPr>
        <p:spPr>
          <a:xfrm>
            <a:off x="2604905" y="2401260"/>
            <a:ext cx="906000" cy="6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s-AR" sz="5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50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2" name="Google Shape;392;gb84fe28562_0_301"/>
          <p:cNvSpPr/>
          <p:nvPr/>
        </p:nvSpPr>
        <p:spPr>
          <a:xfrm>
            <a:off x="5062986" y="2403824"/>
            <a:ext cx="1028700" cy="10287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" name="Google Shape;393;gb84fe28562_0_301"/>
          <p:cNvSpPr/>
          <p:nvPr/>
        </p:nvSpPr>
        <p:spPr>
          <a:xfrm>
            <a:off x="5154984" y="2495823"/>
            <a:ext cx="844800" cy="844800"/>
          </a:xfrm>
          <a:prstGeom prst="ellipse">
            <a:avLst/>
          </a:prstGeom>
          <a:solidFill>
            <a:srgbClr val="EC183F"/>
          </a:solidFill>
          <a:ln w="9525" cap="flat" cmpd="sng">
            <a:solidFill>
              <a:srgbClr val="EC0A3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4" name="Google Shape;394;gb84fe28562_0_301"/>
          <p:cNvSpPr txBox="1"/>
          <p:nvPr/>
        </p:nvSpPr>
        <p:spPr>
          <a:xfrm>
            <a:off x="5133342" y="2417060"/>
            <a:ext cx="906000" cy="6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s-AR" sz="5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sz="50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15"/>
          <p:cNvSpPr txBox="1">
            <a:spLocks noGrp="1"/>
          </p:cNvSpPr>
          <p:nvPr>
            <p:ph type="title"/>
          </p:nvPr>
        </p:nvSpPr>
        <p:spPr>
          <a:xfrm>
            <a:off x="631175" y="874250"/>
            <a:ext cx="77928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s-AR">
                <a:latin typeface="Arial"/>
                <a:ea typeface="Arial"/>
                <a:cs typeface="Arial"/>
                <a:sym typeface="Arial"/>
              </a:rPr>
              <a:t>Sobre o Git</a:t>
            </a:r>
            <a:endParaRPr>
              <a:solidFill>
                <a:srgbClr val="EC18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1" name="Google Shape;401;p15"/>
          <p:cNvSpPr/>
          <p:nvPr/>
        </p:nvSpPr>
        <p:spPr>
          <a:xfrm>
            <a:off x="6124800" y="2871775"/>
            <a:ext cx="1329900" cy="13299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" name="Google Shape;402;p15"/>
          <p:cNvSpPr/>
          <p:nvPr/>
        </p:nvSpPr>
        <p:spPr>
          <a:xfrm>
            <a:off x="4920275" y="2253275"/>
            <a:ext cx="1329900" cy="13299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15"/>
          <p:cNvSpPr/>
          <p:nvPr/>
        </p:nvSpPr>
        <p:spPr>
          <a:xfrm>
            <a:off x="3608575" y="2856000"/>
            <a:ext cx="1329900" cy="13299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15"/>
          <p:cNvSpPr/>
          <p:nvPr/>
        </p:nvSpPr>
        <p:spPr>
          <a:xfrm>
            <a:off x="2391800" y="2237475"/>
            <a:ext cx="1329900" cy="13299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5" name="Google Shape;405;p15"/>
          <p:cNvSpPr/>
          <p:nvPr/>
        </p:nvSpPr>
        <p:spPr>
          <a:xfrm>
            <a:off x="1188450" y="2871775"/>
            <a:ext cx="1329900" cy="13299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6" name="Google Shape;406;p15"/>
          <p:cNvSpPr/>
          <p:nvPr/>
        </p:nvSpPr>
        <p:spPr>
          <a:xfrm rot="1239535">
            <a:off x="5384797" y="2772264"/>
            <a:ext cx="1584166" cy="823983"/>
          </a:xfrm>
          <a:prstGeom prst="wave">
            <a:avLst>
              <a:gd name="adj1" fmla="val 12500"/>
              <a:gd name="adj2" fmla="val -1639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7" name="Google Shape;407;p15"/>
          <p:cNvSpPr/>
          <p:nvPr/>
        </p:nvSpPr>
        <p:spPr>
          <a:xfrm rot="-2700000">
            <a:off x="4092163" y="2848440"/>
            <a:ext cx="1584202" cy="823921"/>
          </a:xfrm>
          <a:prstGeom prst="wave">
            <a:avLst>
              <a:gd name="adj1" fmla="val 12500"/>
              <a:gd name="adj2" fmla="val -1639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8" name="Google Shape;408;p15"/>
          <p:cNvSpPr/>
          <p:nvPr/>
        </p:nvSpPr>
        <p:spPr>
          <a:xfrm rot="1437815">
            <a:off x="2911732" y="2848285"/>
            <a:ext cx="1584366" cy="824075"/>
          </a:xfrm>
          <a:prstGeom prst="wave">
            <a:avLst>
              <a:gd name="adj1" fmla="val 12500"/>
              <a:gd name="adj2" fmla="val -1639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p15"/>
          <p:cNvSpPr/>
          <p:nvPr/>
        </p:nvSpPr>
        <p:spPr>
          <a:xfrm rot="-2552666">
            <a:off x="1829495" y="2772195"/>
            <a:ext cx="1584384" cy="824046"/>
          </a:xfrm>
          <a:prstGeom prst="wave">
            <a:avLst>
              <a:gd name="adj1" fmla="val 12500"/>
              <a:gd name="adj2" fmla="val -1639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Google Shape;410;p15"/>
          <p:cNvSpPr/>
          <p:nvPr/>
        </p:nvSpPr>
        <p:spPr>
          <a:xfrm>
            <a:off x="1332248" y="3021099"/>
            <a:ext cx="1028700" cy="10287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15"/>
          <p:cNvSpPr/>
          <p:nvPr/>
        </p:nvSpPr>
        <p:spPr>
          <a:xfrm>
            <a:off x="1424247" y="3113098"/>
            <a:ext cx="844800" cy="844800"/>
          </a:xfrm>
          <a:prstGeom prst="ellipse">
            <a:avLst/>
          </a:prstGeom>
          <a:solidFill>
            <a:schemeClr val="accent6"/>
          </a:solidFill>
          <a:ln w="9525" cap="flat" cmpd="sng">
            <a:solidFill>
              <a:srgbClr val="EC0A3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2" name="Google Shape;412;p15"/>
          <p:cNvSpPr txBox="1"/>
          <p:nvPr/>
        </p:nvSpPr>
        <p:spPr>
          <a:xfrm>
            <a:off x="1402605" y="3034335"/>
            <a:ext cx="906000" cy="6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s-AR" sz="5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50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15"/>
          <p:cNvSpPr txBox="1"/>
          <p:nvPr/>
        </p:nvSpPr>
        <p:spPr>
          <a:xfrm>
            <a:off x="1147375" y="4188575"/>
            <a:ext cx="1355400" cy="4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AR" sz="1400" b="1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git init</a:t>
            </a:r>
            <a:endParaRPr sz="1400" b="1" i="0" u="none" strike="noStrike" cap="non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4" name="Google Shape;414;p15"/>
          <p:cNvSpPr/>
          <p:nvPr/>
        </p:nvSpPr>
        <p:spPr>
          <a:xfrm>
            <a:off x="3752548" y="3021099"/>
            <a:ext cx="1028700" cy="10287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" name="Google Shape;415;p15"/>
          <p:cNvSpPr/>
          <p:nvPr/>
        </p:nvSpPr>
        <p:spPr>
          <a:xfrm>
            <a:off x="3844547" y="3113098"/>
            <a:ext cx="844800" cy="844800"/>
          </a:xfrm>
          <a:prstGeom prst="ellipse">
            <a:avLst/>
          </a:prstGeom>
          <a:solidFill>
            <a:schemeClr val="accent6"/>
          </a:solidFill>
          <a:ln w="9525" cap="flat" cmpd="sng">
            <a:solidFill>
              <a:srgbClr val="EC0A3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6" name="Google Shape;416;p15"/>
          <p:cNvSpPr txBox="1"/>
          <p:nvPr/>
        </p:nvSpPr>
        <p:spPr>
          <a:xfrm>
            <a:off x="2939546" y="4160497"/>
            <a:ext cx="2645484" cy="4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AR" sz="1400" b="1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git add NOME_DO_DOCUMENTO</a:t>
            </a:r>
            <a:endParaRPr sz="1400" b="1" i="0" u="none" strike="noStrike" cap="non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7" name="Google Shape;417;p15"/>
          <p:cNvSpPr/>
          <p:nvPr/>
        </p:nvSpPr>
        <p:spPr>
          <a:xfrm>
            <a:off x="6297223" y="3021099"/>
            <a:ext cx="1028700" cy="10287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8" name="Google Shape;418;p15"/>
          <p:cNvSpPr/>
          <p:nvPr/>
        </p:nvSpPr>
        <p:spPr>
          <a:xfrm>
            <a:off x="6389222" y="3113098"/>
            <a:ext cx="844800" cy="844800"/>
          </a:xfrm>
          <a:prstGeom prst="ellipse">
            <a:avLst/>
          </a:prstGeom>
          <a:solidFill>
            <a:schemeClr val="accent6"/>
          </a:solidFill>
          <a:ln w="9525" cap="flat" cmpd="sng">
            <a:solidFill>
              <a:srgbClr val="EC0A3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15"/>
          <p:cNvSpPr txBox="1"/>
          <p:nvPr/>
        </p:nvSpPr>
        <p:spPr>
          <a:xfrm>
            <a:off x="5550961" y="4188575"/>
            <a:ext cx="2733777" cy="4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AR" sz="1400" b="1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git status</a:t>
            </a:r>
            <a:endParaRPr sz="1400" b="1" i="0" u="none" strike="noStrike" cap="non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15"/>
          <p:cNvSpPr txBox="1"/>
          <p:nvPr/>
        </p:nvSpPr>
        <p:spPr>
          <a:xfrm>
            <a:off x="3853249" y="3036900"/>
            <a:ext cx="844800" cy="9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s-AR" sz="5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sz="50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15"/>
          <p:cNvSpPr txBox="1"/>
          <p:nvPr/>
        </p:nvSpPr>
        <p:spPr>
          <a:xfrm>
            <a:off x="6389199" y="3051400"/>
            <a:ext cx="844800" cy="9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s-AR" sz="5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sz="50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2" name="Google Shape;422;p15"/>
          <p:cNvSpPr/>
          <p:nvPr/>
        </p:nvSpPr>
        <p:spPr>
          <a:xfrm>
            <a:off x="2534548" y="2388024"/>
            <a:ext cx="1028700" cy="10287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3" name="Google Shape;423;p15"/>
          <p:cNvSpPr/>
          <p:nvPr/>
        </p:nvSpPr>
        <p:spPr>
          <a:xfrm>
            <a:off x="2626547" y="2480023"/>
            <a:ext cx="844800" cy="844800"/>
          </a:xfrm>
          <a:prstGeom prst="ellipse">
            <a:avLst/>
          </a:prstGeom>
          <a:solidFill>
            <a:schemeClr val="accent6"/>
          </a:solidFill>
          <a:ln w="9525" cap="flat" cmpd="sng">
            <a:solidFill>
              <a:srgbClr val="EC0A3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4" name="Google Shape;424;p15"/>
          <p:cNvSpPr txBox="1"/>
          <p:nvPr/>
        </p:nvSpPr>
        <p:spPr>
          <a:xfrm>
            <a:off x="2604905" y="2401260"/>
            <a:ext cx="906000" cy="6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s-AR" sz="5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50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5" name="Google Shape;425;p15"/>
          <p:cNvSpPr/>
          <p:nvPr/>
        </p:nvSpPr>
        <p:spPr>
          <a:xfrm>
            <a:off x="5062986" y="2403824"/>
            <a:ext cx="1028700" cy="10287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6" name="Google Shape;426;p15"/>
          <p:cNvSpPr/>
          <p:nvPr/>
        </p:nvSpPr>
        <p:spPr>
          <a:xfrm>
            <a:off x="5154984" y="2495823"/>
            <a:ext cx="844800" cy="844800"/>
          </a:xfrm>
          <a:prstGeom prst="ellipse">
            <a:avLst/>
          </a:prstGeom>
          <a:solidFill>
            <a:schemeClr val="accent6"/>
          </a:solidFill>
          <a:ln w="9525" cap="flat" cmpd="sng">
            <a:solidFill>
              <a:srgbClr val="EC0A3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Google Shape;427;p15"/>
          <p:cNvSpPr txBox="1"/>
          <p:nvPr/>
        </p:nvSpPr>
        <p:spPr>
          <a:xfrm>
            <a:off x="5133342" y="2417060"/>
            <a:ext cx="906000" cy="6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s-AR" sz="5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sz="50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8" name="Google Shape;428;p15"/>
          <p:cNvSpPr txBox="1"/>
          <p:nvPr/>
        </p:nvSpPr>
        <p:spPr>
          <a:xfrm>
            <a:off x="1972660" y="1553583"/>
            <a:ext cx="2152475" cy="4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AR" sz="1400" b="1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Realiza alterações 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AR" sz="1400" b="1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no projeto</a:t>
            </a:r>
            <a:endParaRPr sz="1400" b="1" i="0" u="none" strike="noStrike" cap="non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" name="Google Shape;429;p15"/>
          <p:cNvSpPr txBox="1"/>
          <p:nvPr/>
        </p:nvSpPr>
        <p:spPr>
          <a:xfrm>
            <a:off x="4273525" y="1593350"/>
            <a:ext cx="2644325" cy="4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AR" sz="1400" b="1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git commit –m “DESCRIÇÃO DO QUE FOI SALVO”</a:t>
            </a:r>
            <a:endParaRPr sz="1400" b="1" i="0" u="none" strike="noStrike" cap="non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0" name="Google Shape;430;p15"/>
          <p:cNvSpPr/>
          <p:nvPr/>
        </p:nvSpPr>
        <p:spPr>
          <a:xfrm>
            <a:off x="6124800" y="2871775"/>
            <a:ext cx="1329900" cy="1329900"/>
          </a:xfrm>
          <a:prstGeom prst="ellipse">
            <a:avLst/>
          </a:prstGeom>
          <a:solidFill>
            <a:srgbClr val="FFEB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" name="Google Shape;431;p15"/>
          <p:cNvSpPr/>
          <p:nvPr/>
        </p:nvSpPr>
        <p:spPr>
          <a:xfrm>
            <a:off x="4920275" y="2253275"/>
            <a:ext cx="1329900" cy="1329900"/>
          </a:xfrm>
          <a:prstGeom prst="ellipse">
            <a:avLst/>
          </a:prstGeom>
          <a:solidFill>
            <a:srgbClr val="FFEB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2" name="Google Shape;432;p15"/>
          <p:cNvSpPr/>
          <p:nvPr/>
        </p:nvSpPr>
        <p:spPr>
          <a:xfrm>
            <a:off x="3608575" y="2856000"/>
            <a:ext cx="1329900" cy="1329900"/>
          </a:xfrm>
          <a:prstGeom prst="ellipse">
            <a:avLst/>
          </a:prstGeom>
          <a:solidFill>
            <a:srgbClr val="FFEB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3" name="Google Shape;433;p15"/>
          <p:cNvSpPr/>
          <p:nvPr/>
        </p:nvSpPr>
        <p:spPr>
          <a:xfrm>
            <a:off x="2391800" y="2237475"/>
            <a:ext cx="1329900" cy="1329900"/>
          </a:xfrm>
          <a:prstGeom prst="ellipse">
            <a:avLst/>
          </a:prstGeom>
          <a:solidFill>
            <a:srgbClr val="FFEB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4" name="Google Shape;434;p15"/>
          <p:cNvSpPr/>
          <p:nvPr/>
        </p:nvSpPr>
        <p:spPr>
          <a:xfrm>
            <a:off x="1188450" y="2871775"/>
            <a:ext cx="1329900" cy="1329900"/>
          </a:xfrm>
          <a:prstGeom prst="ellipse">
            <a:avLst/>
          </a:prstGeom>
          <a:solidFill>
            <a:srgbClr val="FFEB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5" name="Google Shape;435;p15"/>
          <p:cNvSpPr/>
          <p:nvPr/>
        </p:nvSpPr>
        <p:spPr>
          <a:xfrm rot="1239535">
            <a:off x="5384797" y="2772264"/>
            <a:ext cx="1584166" cy="823983"/>
          </a:xfrm>
          <a:prstGeom prst="wave">
            <a:avLst>
              <a:gd name="adj1" fmla="val 12500"/>
              <a:gd name="adj2" fmla="val -1639"/>
            </a:avLst>
          </a:prstGeom>
          <a:solidFill>
            <a:srgbClr val="FFEB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6" name="Google Shape;436;p15"/>
          <p:cNvSpPr/>
          <p:nvPr/>
        </p:nvSpPr>
        <p:spPr>
          <a:xfrm rot="-2700000">
            <a:off x="4092163" y="2848440"/>
            <a:ext cx="1584202" cy="823921"/>
          </a:xfrm>
          <a:prstGeom prst="wave">
            <a:avLst>
              <a:gd name="adj1" fmla="val 12500"/>
              <a:gd name="adj2" fmla="val -1639"/>
            </a:avLst>
          </a:prstGeom>
          <a:solidFill>
            <a:srgbClr val="FFEB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7" name="Google Shape;437;p15"/>
          <p:cNvSpPr/>
          <p:nvPr/>
        </p:nvSpPr>
        <p:spPr>
          <a:xfrm rot="1437815">
            <a:off x="2911732" y="2848285"/>
            <a:ext cx="1584366" cy="824075"/>
          </a:xfrm>
          <a:prstGeom prst="wave">
            <a:avLst>
              <a:gd name="adj1" fmla="val 12500"/>
              <a:gd name="adj2" fmla="val -1639"/>
            </a:avLst>
          </a:prstGeom>
          <a:solidFill>
            <a:srgbClr val="FFEB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8" name="Google Shape;438;p15"/>
          <p:cNvSpPr/>
          <p:nvPr/>
        </p:nvSpPr>
        <p:spPr>
          <a:xfrm rot="-2552666">
            <a:off x="1829495" y="2772195"/>
            <a:ext cx="1584384" cy="824046"/>
          </a:xfrm>
          <a:prstGeom prst="wave">
            <a:avLst>
              <a:gd name="adj1" fmla="val 12500"/>
              <a:gd name="adj2" fmla="val -1639"/>
            </a:avLst>
          </a:prstGeom>
          <a:solidFill>
            <a:srgbClr val="FFEB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9" name="Google Shape;439;p15"/>
          <p:cNvSpPr/>
          <p:nvPr/>
        </p:nvSpPr>
        <p:spPr>
          <a:xfrm>
            <a:off x="1332248" y="3021099"/>
            <a:ext cx="1028700" cy="10287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0" name="Google Shape;440;p15"/>
          <p:cNvSpPr/>
          <p:nvPr/>
        </p:nvSpPr>
        <p:spPr>
          <a:xfrm>
            <a:off x="1424247" y="3113098"/>
            <a:ext cx="844800" cy="844800"/>
          </a:xfrm>
          <a:prstGeom prst="ellipse">
            <a:avLst/>
          </a:prstGeom>
          <a:solidFill>
            <a:srgbClr val="EC183F"/>
          </a:solidFill>
          <a:ln w="9525" cap="flat" cmpd="sng">
            <a:solidFill>
              <a:srgbClr val="EC0A3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1" name="Google Shape;441;p15"/>
          <p:cNvSpPr txBox="1"/>
          <p:nvPr/>
        </p:nvSpPr>
        <p:spPr>
          <a:xfrm>
            <a:off x="1402605" y="3034335"/>
            <a:ext cx="906000" cy="6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s-AR" sz="5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50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2" name="Google Shape;442;p15"/>
          <p:cNvSpPr/>
          <p:nvPr/>
        </p:nvSpPr>
        <p:spPr>
          <a:xfrm>
            <a:off x="3752548" y="3021099"/>
            <a:ext cx="1028700" cy="10287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3" name="Google Shape;443;p15"/>
          <p:cNvSpPr/>
          <p:nvPr/>
        </p:nvSpPr>
        <p:spPr>
          <a:xfrm>
            <a:off x="3844547" y="3113098"/>
            <a:ext cx="844800" cy="844800"/>
          </a:xfrm>
          <a:prstGeom prst="ellipse">
            <a:avLst/>
          </a:prstGeom>
          <a:solidFill>
            <a:srgbClr val="EC183F"/>
          </a:solidFill>
          <a:ln w="9525" cap="flat" cmpd="sng">
            <a:solidFill>
              <a:srgbClr val="EC0A3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4" name="Google Shape;444;p15"/>
          <p:cNvSpPr/>
          <p:nvPr/>
        </p:nvSpPr>
        <p:spPr>
          <a:xfrm>
            <a:off x="6297223" y="3021099"/>
            <a:ext cx="1028700" cy="10287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5" name="Google Shape;445;p15"/>
          <p:cNvSpPr/>
          <p:nvPr/>
        </p:nvSpPr>
        <p:spPr>
          <a:xfrm>
            <a:off x="6389222" y="3113098"/>
            <a:ext cx="844800" cy="844800"/>
          </a:xfrm>
          <a:prstGeom prst="ellipse">
            <a:avLst/>
          </a:prstGeom>
          <a:solidFill>
            <a:srgbClr val="EC183F"/>
          </a:solidFill>
          <a:ln w="9525" cap="flat" cmpd="sng">
            <a:solidFill>
              <a:srgbClr val="EC0A3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6" name="Google Shape;446;p15"/>
          <p:cNvSpPr txBox="1"/>
          <p:nvPr/>
        </p:nvSpPr>
        <p:spPr>
          <a:xfrm>
            <a:off x="3853249" y="3036900"/>
            <a:ext cx="844800" cy="9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s-AR" sz="5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sz="50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7" name="Google Shape;447;p15"/>
          <p:cNvSpPr txBox="1"/>
          <p:nvPr/>
        </p:nvSpPr>
        <p:spPr>
          <a:xfrm>
            <a:off x="6389199" y="3051400"/>
            <a:ext cx="844800" cy="9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s-AR" sz="5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sz="50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8" name="Google Shape;448;p15"/>
          <p:cNvSpPr/>
          <p:nvPr/>
        </p:nvSpPr>
        <p:spPr>
          <a:xfrm>
            <a:off x="2534548" y="2388024"/>
            <a:ext cx="1028700" cy="10287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9" name="Google Shape;449;p15"/>
          <p:cNvSpPr/>
          <p:nvPr/>
        </p:nvSpPr>
        <p:spPr>
          <a:xfrm>
            <a:off x="2626547" y="2480023"/>
            <a:ext cx="844800" cy="844800"/>
          </a:xfrm>
          <a:prstGeom prst="ellipse">
            <a:avLst/>
          </a:prstGeom>
          <a:solidFill>
            <a:srgbClr val="EC183F"/>
          </a:solidFill>
          <a:ln w="9525" cap="flat" cmpd="sng">
            <a:solidFill>
              <a:srgbClr val="EC0A3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0" name="Google Shape;450;p15"/>
          <p:cNvSpPr txBox="1"/>
          <p:nvPr/>
        </p:nvSpPr>
        <p:spPr>
          <a:xfrm>
            <a:off x="2604905" y="2401260"/>
            <a:ext cx="906000" cy="6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s-AR" sz="5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50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1" name="Google Shape;451;p15"/>
          <p:cNvSpPr/>
          <p:nvPr/>
        </p:nvSpPr>
        <p:spPr>
          <a:xfrm>
            <a:off x="5062986" y="2403824"/>
            <a:ext cx="1028700" cy="10287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2" name="Google Shape;452;p15"/>
          <p:cNvSpPr/>
          <p:nvPr/>
        </p:nvSpPr>
        <p:spPr>
          <a:xfrm>
            <a:off x="5154984" y="2495823"/>
            <a:ext cx="844800" cy="844800"/>
          </a:xfrm>
          <a:prstGeom prst="ellipse">
            <a:avLst/>
          </a:prstGeom>
          <a:solidFill>
            <a:srgbClr val="EC183F"/>
          </a:solidFill>
          <a:ln w="9525" cap="flat" cmpd="sng">
            <a:solidFill>
              <a:srgbClr val="EC0A3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3" name="Google Shape;453;p15"/>
          <p:cNvSpPr txBox="1"/>
          <p:nvPr/>
        </p:nvSpPr>
        <p:spPr>
          <a:xfrm>
            <a:off x="5133342" y="2417060"/>
            <a:ext cx="906000" cy="6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s-AR" sz="5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sz="50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"/>
          <p:cNvSpPr txBox="1"/>
          <p:nvPr/>
        </p:nvSpPr>
        <p:spPr>
          <a:xfrm>
            <a:off x="5441057" y="1742343"/>
            <a:ext cx="3245744" cy="3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-AR" sz="2000" b="1" i="0" u="none" strike="noStrike" cap="none">
                <a:solidFill>
                  <a:srgbClr val="33383C"/>
                </a:solidFill>
                <a:latin typeface="Arial"/>
                <a:ea typeface="Arial"/>
                <a:cs typeface="Arial"/>
                <a:sym typeface="Arial"/>
              </a:rPr>
              <a:t>Caso de uso</a:t>
            </a:r>
            <a:endParaRPr sz="2000" b="1" i="0" u="none" strike="noStrike" cap="none">
              <a:solidFill>
                <a:srgbClr val="33383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2"/>
          <p:cNvSpPr txBox="1"/>
          <p:nvPr/>
        </p:nvSpPr>
        <p:spPr>
          <a:xfrm>
            <a:off x="4892360" y="1452831"/>
            <a:ext cx="548700" cy="9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AR" sz="4000" b="1" i="0" u="none" strike="noStrike" cap="none">
                <a:solidFill>
                  <a:srgbClr val="EC183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4000" b="1" i="0" u="none" strike="noStrike" cap="none">
              <a:solidFill>
                <a:srgbClr val="EC18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2"/>
          <p:cNvSpPr txBox="1"/>
          <p:nvPr/>
        </p:nvSpPr>
        <p:spPr>
          <a:xfrm>
            <a:off x="5436449" y="2426818"/>
            <a:ext cx="3467405" cy="3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-AR" sz="2000" b="1" i="0" u="none" strike="noStrike" cap="none">
                <a:solidFill>
                  <a:srgbClr val="33383C"/>
                </a:solidFill>
                <a:latin typeface="Arial"/>
                <a:ea typeface="Arial"/>
                <a:cs typeface="Arial"/>
                <a:sym typeface="Arial"/>
              </a:rPr>
              <a:t>Sobre o Git</a:t>
            </a:r>
            <a:endParaRPr sz="2000" b="1" i="0" u="none" strike="noStrike" cap="none">
              <a:solidFill>
                <a:srgbClr val="33383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2"/>
          <p:cNvSpPr txBox="1"/>
          <p:nvPr/>
        </p:nvSpPr>
        <p:spPr>
          <a:xfrm>
            <a:off x="4892360" y="2137306"/>
            <a:ext cx="548700" cy="9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AR" sz="4000" b="1" i="0" u="none" strike="noStrike" cap="none">
                <a:solidFill>
                  <a:srgbClr val="EC183F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4000" b="1" i="0" u="none" strike="noStrike" cap="none">
              <a:solidFill>
                <a:srgbClr val="EC18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5" name="Google Shape;165;p2"/>
          <p:cNvGrpSpPr/>
          <p:nvPr/>
        </p:nvGrpSpPr>
        <p:grpSpPr>
          <a:xfrm>
            <a:off x="2287322" y="1208175"/>
            <a:ext cx="2144053" cy="1557000"/>
            <a:chOff x="2986197" y="1097425"/>
            <a:chExt cx="2144053" cy="1557000"/>
          </a:xfrm>
        </p:grpSpPr>
        <p:sp>
          <p:nvSpPr>
            <p:cNvPr id="166" name="Google Shape;166;p2"/>
            <p:cNvSpPr/>
            <p:nvPr/>
          </p:nvSpPr>
          <p:spPr>
            <a:xfrm>
              <a:off x="3292750" y="1097425"/>
              <a:ext cx="1837500" cy="1557000"/>
            </a:xfrm>
            <a:prstGeom prst="rect">
              <a:avLst/>
            </a:prstGeom>
            <a:solidFill>
              <a:srgbClr val="FFEB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67;p2"/>
            <p:cNvSpPr/>
            <p:nvPr/>
          </p:nvSpPr>
          <p:spPr>
            <a:xfrm>
              <a:off x="3432800" y="1239025"/>
              <a:ext cx="1517400" cy="1280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68;p2"/>
            <p:cNvSpPr txBox="1"/>
            <p:nvPr/>
          </p:nvSpPr>
          <p:spPr>
            <a:xfrm>
              <a:off x="3556400" y="1457495"/>
              <a:ext cx="1393800" cy="8771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sp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s-AR" sz="2500" b="1" i="0" u="none" strike="noStrike" cap="none">
                  <a:solidFill>
                    <a:srgbClr val="EC183F"/>
                  </a:solidFill>
                  <a:latin typeface="Arial"/>
                  <a:ea typeface="Arial"/>
                  <a:cs typeface="Arial"/>
                  <a:sym typeface="Arial"/>
                </a:rPr>
                <a:t>Temas da aula:</a:t>
              </a:r>
              <a:endParaRPr sz="2500" b="1" i="0" u="none" strike="noStrike" cap="none">
                <a:solidFill>
                  <a:srgbClr val="EC18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69;p2"/>
            <p:cNvSpPr/>
            <p:nvPr/>
          </p:nvSpPr>
          <p:spPr>
            <a:xfrm rot="-6183254">
              <a:off x="3056906" y="1708879"/>
              <a:ext cx="237744" cy="334096"/>
            </a:xfrm>
            <a:prstGeom prst="triangle">
              <a:avLst>
                <a:gd name="adj" fmla="val 50000"/>
              </a:avLst>
            </a:prstGeom>
            <a:solidFill>
              <a:srgbClr val="FFEB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0" name="Google Shape;170;p2"/>
          <p:cNvSpPr/>
          <p:nvPr/>
        </p:nvSpPr>
        <p:spPr>
          <a:xfrm>
            <a:off x="1026475" y="4894725"/>
            <a:ext cx="1606800" cy="210600"/>
          </a:xfrm>
          <a:prstGeom prst="ellipse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2"/>
          <p:cNvSpPr/>
          <p:nvPr/>
        </p:nvSpPr>
        <p:spPr>
          <a:xfrm>
            <a:off x="1121003" y="3641935"/>
            <a:ext cx="1397700" cy="1374000"/>
          </a:xfrm>
          <a:prstGeom prst="roundRect">
            <a:avLst>
              <a:gd name="adj" fmla="val 13596"/>
            </a:avLst>
          </a:prstGeom>
          <a:solidFill>
            <a:srgbClr val="EF8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2" name="Google Shape;172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25260">
            <a:off x="1178182" y="1542090"/>
            <a:ext cx="1398015" cy="3164634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"/>
          <p:cNvSpPr txBox="1"/>
          <p:nvPr/>
        </p:nvSpPr>
        <p:spPr>
          <a:xfrm>
            <a:off x="5441068" y="3114929"/>
            <a:ext cx="3467405" cy="3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-AR" sz="2000" b="1" i="0" u="none" strike="noStrike" cap="none">
                <a:solidFill>
                  <a:srgbClr val="33383C"/>
                </a:solidFill>
                <a:latin typeface="Arial"/>
                <a:ea typeface="Arial"/>
                <a:cs typeface="Arial"/>
                <a:sym typeface="Arial"/>
              </a:rPr>
              <a:t>Instalação e configuração</a:t>
            </a:r>
            <a:endParaRPr sz="2000" b="1" i="0" u="none" strike="noStrike" cap="none">
              <a:solidFill>
                <a:srgbClr val="33383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2"/>
          <p:cNvSpPr txBox="1"/>
          <p:nvPr/>
        </p:nvSpPr>
        <p:spPr>
          <a:xfrm>
            <a:off x="4892360" y="2825417"/>
            <a:ext cx="548700" cy="9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AR" sz="4000" b="1" i="0" u="none" strike="noStrike" cap="none">
                <a:solidFill>
                  <a:srgbClr val="EC183F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sz="4000" b="1" i="0" u="none" strike="noStrike" cap="none">
              <a:solidFill>
                <a:srgbClr val="EC18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2"/>
          <p:cNvSpPr txBox="1"/>
          <p:nvPr/>
        </p:nvSpPr>
        <p:spPr>
          <a:xfrm>
            <a:off x="5436453" y="3793796"/>
            <a:ext cx="3467405" cy="3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-AR" sz="2000" b="1" i="0" u="none" strike="noStrike" cap="none">
                <a:solidFill>
                  <a:srgbClr val="33383C"/>
                </a:solidFill>
                <a:latin typeface="Arial"/>
                <a:ea typeface="Arial"/>
                <a:cs typeface="Arial"/>
                <a:sym typeface="Arial"/>
              </a:rPr>
              <a:t>Controle de versão local</a:t>
            </a:r>
            <a:endParaRPr sz="2000" b="1" i="0" u="none" strike="noStrike" cap="none">
              <a:solidFill>
                <a:srgbClr val="33383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2"/>
          <p:cNvSpPr txBox="1"/>
          <p:nvPr/>
        </p:nvSpPr>
        <p:spPr>
          <a:xfrm>
            <a:off x="4887745" y="3504284"/>
            <a:ext cx="548700" cy="9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AR" sz="4000" b="1" i="0" u="none" strike="noStrike" cap="none">
                <a:solidFill>
                  <a:srgbClr val="EC183F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sz="4000" b="1" i="0" u="none" strike="noStrike" cap="none">
              <a:solidFill>
                <a:srgbClr val="EC183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b84fe28562_0_454"/>
          <p:cNvSpPr txBox="1">
            <a:spLocks noGrp="1"/>
          </p:cNvSpPr>
          <p:nvPr>
            <p:ph type="subTitle" idx="2"/>
          </p:nvPr>
        </p:nvSpPr>
        <p:spPr>
          <a:xfrm>
            <a:off x="2535806" y="1829873"/>
            <a:ext cx="6608194" cy="24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77500" lnSpcReduction="20000"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29032"/>
              <a:buFont typeface="Arial"/>
              <a:buAutoNum type="arabicPeriod"/>
            </a:pPr>
            <a:r>
              <a:rPr lang="es-AR" sz="1800" b="1"/>
              <a:t>git init </a:t>
            </a:r>
            <a:br>
              <a:rPr lang="es-AR" sz="1800" b="1"/>
            </a:br>
            <a:r>
              <a:rPr lang="es-AR" sz="1400"/>
              <a:t>Para iniciar o controle de versão de todos os arquivos que existirem na pasta.</a:t>
            </a:r>
            <a:br>
              <a:rPr lang="es-AR" sz="1400"/>
            </a:br>
            <a:r>
              <a:rPr lang="es-AR" sz="1400" b="1"/>
              <a:t>Obs.: </a:t>
            </a:r>
            <a:r>
              <a:rPr lang="es-AR" sz="1400"/>
              <a:t>Só é necessário iniciar o versionamento uma vez.</a:t>
            </a:r>
            <a:br>
              <a:rPr lang="es-AR" sz="1400"/>
            </a:br>
            <a:endParaRPr sz="14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29032"/>
              <a:buFont typeface="Arial"/>
              <a:buAutoNum type="arabicPeriod"/>
            </a:pPr>
            <a:r>
              <a:rPr lang="es-AR" sz="1800" b="1"/>
              <a:t>git status </a:t>
            </a:r>
            <a:br>
              <a:rPr lang="es-AR" sz="1800" b="1"/>
            </a:br>
            <a:r>
              <a:rPr lang="es-AR" sz="1400"/>
              <a:t>Para saber em qual estágio estão os arquivos que existem na pasta. </a:t>
            </a:r>
            <a:br>
              <a:rPr lang="es-AR" sz="1400"/>
            </a:br>
            <a:endParaRPr sz="14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29032"/>
              <a:buFont typeface="Arial"/>
              <a:buAutoNum type="arabicPeriod"/>
            </a:pPr>
            <a:r>
              <a:rPr lang="es-AR" sz="1800" b="1">
                <a:latin typeface="Arial"/>
                <a:ea typeface="Arial"/>
                <a:cs typeface="Arial"/>
                <a:sym typeface="Arial"/>
              </a:rPr>
              <a:t>git add </a:t>
            </a:r>
            <a:r>
              <a:rPr lang="es-AR" sz="18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NOME_DO_ARQUIVO </a:t>
            </a:r>
            <a:br>
              <a:rPr lang="es-AR" sz="18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s-AR" sz="1400">
                <a:latin typeface="Arial"/>
                <a:ea typeface="Arial"/>
                <a:cs typeface="Arial"/>
                <a:sym typeface="Arial"/>
              </a:rPr>
              <a:t>Para selecionar os arquivos que fazem sentido </a:t>
            </a:r>
            <a:br>
              <a:rPr lang="es-AR" sz="1400">
                <a:latin typeface="Arial"/>
                <a:ea typeface="Arial"/>
                <a:cs typeface="Arial"/>
                <a:sym typeface="Arial"/>
              </a:rPr>
            </a:b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marL="571500" lvl="0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16129"/>
              <a:buFont typeface="Arial"/>
              <a:buAutoNum type="arabicPeriod"/>
            </a:pPr>
            <a:r>
              <a:rPr lang="es-AR" sz="2000" b="1"/>
              <a:t>git commit –m </a:t>
            </a:r>
            <a:r>
              <a:rPr lang="es-AR" sz="2000" b="1">
                <a:solidFill>
                  <a:srgbClr val="FF0000"/>
                </a:solidFill>
              </a:rPr>
              <a:t>“DESCRIÇÃO DA ALTERAÇÃO REALIZADA”</a:t>
            </a:r>
            <a:br>
              <a:rPr lang="es-AR" sz="1400">
                <a:solidFill>
                  <a:srgbClr val="FF0000"/>
                </a:solidFill>
              </a:rPr>
            </a:br>
            <a:r>
              <a:rPr lang="es-AR" sz="1400"/>
              <a:t>Para salvar e incluir uma descrição sobre as alterações realizadas.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0" name="Google Shape;460;gb84fe28562_0_454"/>
          <p:cNvSpPr txBox="1">
            <a:spLocks noGrp="1"/>
          </p:cNvSpPr>
          <p:nvPr>
            <p:ph type="title"/>
          </p:nvPr>
        </p:nvSpPr>
        <p:spPr>
          <a:xfrm>
            <a:off x="631175" y="874250"/>
            <a:ext cx="77928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s-AR">
                <a:latin typeface="Arial"/>
                <a:ea typeface="Arial"/>
                <a:cs typeface="Arial"/>
                <a:sym typeface="Arial"/>
              </a:rPr>
              <a:t>Resumindo o Fluxo para iniciantes</a:t>
            </a:r>
            <a:endParaRPr>
              <a:solidFill>
                <a:srgbClr val="EC18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1" name="Google Shape;461;gb84fe28562_0_454"/>
          <p:cNvSpPr/>
          <p:nvPr/>
        </p:nvSpPr>
        <p:spPr>
          <a:xfrm>
            <a:off x="880558" y="4932899"/>
            <a:ext cx="1606800" cy="210600"/>
          </a:xfrm>
          <a:prstGeom prst="ellipse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2" name="Google Shape;462;gb84fe28562_0_454"/>
          <p:cNvSpPr/>
          <p:nvPr/>
        </p:nvSpPr>
        <p:spPr>
          <a:xfrm>
            <a:off x="975086" y="3680109"/>
            <a:ext cx="1397700" cy="1374000"/>
          </a:xfrm>
          <a:prstGeom prst="roundRect">
            <a:avLst>
              <a:gd name="adj" fmla="val 13596"/>
            </a:avLst>
          </a:prstGeom>
          <a:solidFill>
            <a:srgbClr val="EF8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63" name="Google Shape;463;gb84fe28562_0_45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25260">
            <a:off x="986085" y="1561792"/>
            <a:ext cx="1398015" cy="31646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16"/>
          <p:cNvSpPr/>
          <p:nvPr/>
        </p:nvSpPr>
        <p:spPr>
          <a:xfrm>
            <a:off x="0" y="815163"/>
            <a:ext cx="9144000" cy="4387702"/>
          </a:xfrm>
          <a:prstGeom prst="rect">
            <a:avLst/>
          </a:prstGeom>
          <a:solidFill>
            <a:srgbClr val="D9181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</a:t>
            </a:r>
            <a:endParaRPr/>
          </a:p>
        </p:txBody>
      </p:sp>
      <p:pic>
        <p:nvPicPr>
          <p:cNvPr id="470" name="Google Shape;470;p16" descr="Top Thumbs Up GIF by BAR-TEK Motorsport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61326" y="981518"/>
            <a:ext cx="4221347" cy="4221347"/>
          </a:xfrm>
          <a:prstGeom prst="rect">
            <a:avLst/>
          </a:prstGeom>
          <a:noFill/>
          <a:ln w="9525" cap="flat" cmpd="sng">
            <a:solidFill>
              <a:srgbClr val="D91819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18"/>
          <p:cNvSpPr/>
          <p:nvPr/>
        </p:nvSpPr>
        <p:spPr>
          <a:xfrm>
            <a:off x="720000" y="1856325"/>
            <a:ext cx="7466700" cy="2281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7" name="Google Shape;477;p18"/>
          <p:cNvSpPr txBox="1"/>
          <p:nvPr/>
        </p:nvSpPr>
        <p:spPr>
          <a:xfrm>
            <a:off x="720000" y="910500"/>
            <a:ext cx="6158400" cy="5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AR" sz="2500" b="1" i="0" u="none" strike="noStrike" cap="none">
                <a:solidFill>
                  <a:srgbClr val="EC183F"/>
                </a:solidFill>
                <a:latin typeface="Arial"/>
                <a:ea typeface="Arial"/>
                <a:cs typeface="Arial"/>
                <a:sym typeface="Arial"/>
              </a:rPr>
              <a:t>Resumindo</a:t>
            </a:r>
            <a:endParaRPr sz="2500" b="1" i="0" u="none" strike="noStrike" cap="none">
              <a:solidFill>
                <a:srgbClr val="EC18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8" name="Google Shape;478;p18"/>
          <p:cNvSpPr txBox="1"/>
          <p:nvPr/>
        </p:nvSpPr>
        <p:spPr>
          <a:xfrm>
            <a:off x="1075350" y="2080700"/>
            <a:ext cx="6756000" cy="1800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Arial"/>
              <a:buChar char="●"/>
            </a:pPr>
            <a:r>
              <a:rPr lang="es-AR" sz="15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Compreendemos um caso de uso de um controle de versão.</a:t>
            </a:r>
            <a:endParaRPr/>
          </a:p>
          <a:p>
            <a: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Arial"/>
              <a:buChar char="●"/>
            </a:pPr>
            <a:r>
              <a:rPr lang="es-AR" sz="15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Aprendemos a instalar e configurar o controle de versão Git.</a:t>
            </a:r>
            <a:endParaRPr/>
          </a:p>
          <a:p>
            <a: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Arial"/>
              <a:buChar char="●"/>
            </a:pPr>
            <a:r>
              <a:rPr lang="es-AR" sz="15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Praticamos um fluxo básico com o Git:</a:t>
            </a:r>
            <a:br>
              <a:rPr lang="es-AR" sz="15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s-AR" sz="15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- Inicializar o repositório;</a:t>
            </a:r>
            <a:br>
              <a:rPr lang="es-AR" sz="15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s-AR" sz="15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- Realizar alterações na composição do repositório;</a:t>
            </a:r>
            <a:br>
              <a:rPr lang="es-AR" sz="15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s-AR" sz="15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- Seleciona os arquivos que desejamos salvar as alterações;</a:t>
            </a:r>
            <a:br>
              <a:rPr lang="es-AR" sz="15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s-AR" sz="15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- Salvar os arquivos que selecionamos e criar um comentário descritivo.</a:t>
            </a:r>
            <a:endParaRPr/>
          </a:p>
        </p:txBody>
      </p:sp>
      <p:sp>
        <p:nvSpPr>
          <p:cNvPr id="479" name="Google Shape;479;p18"/>
          <p:cNvSpPr/>
          <p:nvPr/>
        </p:nvSpPr>
        <p:spPr>
          <a:xfrm>
            <a:off x="5626975" y="1760450"/>
            <a:ext cx="1506000" cy="392700"/>
          </a:xfrm>
          <a:prstGeom prst="rect">
            <a:avLst/>
          </a:prstGeom>
          <a:solidFill>
            <a:srgbClr val="EC183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0" name="Google Shape;480;p18"/>
          <p:cNvSpPr txBox="1"/>
          <p:nvPr/>
        </p:nvSpPr>
        <p:spPr>
          <a:xfrm>
            <a:off x="5624975" y="1722350"/>
            <a:ext cx="15060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-AR" sz="2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Anotações</a:t>
            </a:r>
            <a:endParaRPr sz="20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1" name="Google Shape;481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07575" y="1421950"/>
            <a:ext cx="1069699" cy="1069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7" name="Google Shape;487;p19" descr="Menina com chapéu rosa&#10;&#10;Descrição gerada automaticamente com confiança média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33625" y="1612161"/>
            <a:ext cx="4476750" cy="251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10"/>
          <p:cNvSpPr txBox="1">
            <a:spLocks noGrp="1"/>
          </p:cNvSpPr>
          <p:nvPr>
            <p:ph type="subTitle" idx="2"/>
          </p:nvPr>
        </p:nvSpPr>
        <p:spPr>
          <a:xfrm>
            <a:off x="1374100" y="2314675"/>
            <a:ext cx="5885700" cy="1553400"/>
          </a:xfrm>
          <a:prstGeom prst="rect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lang="es-AR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Crie </a:t>
            </a:r>
            <a:r>
              <a:rPr lang="es-AR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uma</a:t>
            </a:r>
            <a:r>
              <a:rPr lang="es-AR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AR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cont</a:t>
            </a:r>
            <a:r>
              <a:rPr lang="es-AR" sz="1800" dirty="0" err="1">
                <a:solidFill>
                  <a:schemeClr val="dk1"/>
                </a:solidFill>
              </a:rPr>
              <a:t>a</a:t>
            </a:r>
            <a:r>
              <a:rPr lang="es-AR" sz="1800" dirty="0">
                <a:solidFill>
                  <a:schemeClr val="dk1"/>
                </a:solidFill>
              </a:rPr>
              <a:t> </a:t>
            </a:r>
            <a:r>
              <a:rPr lang="es-AR" sz="1800" dirty="0" err="1">
                <a:solidFill>
                  <a:schemeClr val="dk1"/>
                </a:solidFill>
              </a:rPr>
              <a:t>Git</a:t>
            </a:r>
            <a:r>
              <a:rPr lang="es-AR" sz="1800" dirty="0">
                <a:solidFill>
                  <a:schemeClr val="dk1"/>
                </a:solidFill>
              </a:rPr>
              <a:t> </a:t>
            </a:r>
            <a:r>
              <a:rPr lang="es-AR" sz="1800" dirty="0" err="1">
                <a:solidFill>
                  <a:schemeClr val="dk1"/>
                </a:solidFill>
              </a:rPr>
              <a:t>Lab</a:t>
            </a:r>
            <a:r>
              <a:rPr lang="es-AR" sz="1800" dirty="0">
                <a:solidFill>
                  <a:schemeClr val="dk1"/>
                </a:solidFill>
              </a:rPr>
              <a:t>.</a:t>
            </a:r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lang="es-AR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Crie </a:t>
            </a:r>
            <a:r>
              <a:rPr lang="es-AR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uma</a:t>
            </a:r>
            <a:r>
              <a:rPr lang="es-AR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chave SSH pública.</a:t>
            </a:r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lang="es-AR" sz="1800" dirty="0" err="1">
                <a:solidFill>
                  <a:schemeClr val="dk1"/>
                </a:solidFill>
              </a:rPr>
              <a:t>Cadastre</a:t>
            </a:r>
            <a:r>
              <a:rPr lang="es-AR" sz="1800" dirty="0">
                <a:solidFill>
                  <a:schemeClr val="dk1"/>
                </a:solidFill>
              </a:rPr>
              <a:t> a chave SSH pública na </a:t>
            </a:r>
            <a:r>
              <a:rPr lang="es-AR" sz="1800" dirty="0" err="1">
                <a:solidFill>
                  <a:schemeClr val="dk1"/>
                </a:solidFill>
              </a:rPr>
              <a:t>sua</a:t>
            </a:r>
            <a:r>
              <a:rPr lang="es-AR" sz="1800" dirty="0">
                <a:solidFill>
                  <a:schemeClr val="dk1"/>
                </a:solidFill>
              </a:rPr>
              <a:t> </a:t>
            </a:r>
            <a:r>
              <a:rPr lang="es-AR" sz="1800" dirty="0" err="1">
                <a:solidFill>
                  <a:schemeClr val="dk1"/>
                </a:solidFill>
              </a:rPr>
              <a:t>conta</a:t>
            </a:r>
            <a:r>
              <a:rPr lang="es-AR" sz="1800" dirty="0">
                <a:solidFill>
                  <a:schemeClr val="dk1"/>
                </a:solidFill>
              </a:rPr>
              <a:t> </a:t>
            </a:r>
            <a:br>
              <a:rPr lang="es-AR" sz="1800" dirty="0">
                <a:solidFill>
                  <a:schemeClr val="dk1"/>
                </a:solidFill>
              </a:rPr>
            </a:br>
            <a:r>
              <a:rPr lang="es-AR" sz="1800" dirty="0" err="1">
                <a:solidFill>
                  <a:schemeClr val="dk1"/>
                </a:solidFill>
              </a:rPr>
              <a:t>Git</a:t>
            </a:r>
            <a:r>
              <a:rPr lang="es-AR" sz="1800" dirty="0">
                <a:solidFill>
                  <a:schemeClr val="dk1"/>
                </a:solidFill>
              </a:rPr>
              <a:t> </a:t>
            </a:r>
            <a:r>
              <a:rPr lang="es-AR" sz="1800" dirty="0" err="1">
                <a:solidFill>
                  <a:schemeClr val="dk1"/>
                </a:solidFill>
              </a:rPr>
              <a:t>Lab</a:t>
            </a:r>
            <a:r>
              <a:rPr lang="es-AR" sz="1800" dirty="0">
                <a:solidFill>
                  <a:schemeClr val="dk1"/>
                </a:solidFill>
              </a:rPr>
              <a:t>.</a:t>
            </a:r>
            <a:endParaRPr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4" name="Google Shape;494;p10"/>
          <p:cNvSpPr txBox="1">
            <a:spLocks noGrp="1"/>
          </p:cNvSpPr>
          <p:nvPr>
            <p:ph type="subTitle" idx="1"/>
          </p:nvPr>
        </p:nvSpPr>
        <p:spPr>
          <a:xfrm>
            <a:off x="1330225" y="1744275"/>
            <a:ext cx="6157800" cy="4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40000" lnSpcReduction="2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ct val="129031"/>
              <a:buNone/>
            </a:pPr>
            <a:r>
              <a:rPr lang="es-AR"/>
              <a:t>O que preciso que você faça?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83C"/>
        </a:solidFill>
        <a:effectLst/>
      </p:bgPr>
    </p:bg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9" name="Google Shape;499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41700" y="2367187"/>
            <a:ext cx="2355801" cy="56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7"/>
          <p:cNvSpPr txBox="1"/>
          <p:nvPr/>
        </p:nvSpPr>
        <p:spPr>
          <a:xfrm>
            <a:off x="12675" y="1785600"/>
            <a:ext cx="9144000" cy="14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s-AR" sz="5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 Caso de uso</a:t>
            </a:r>
            <a:endParaRPr sz="5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p3" descr="Uma imagem contendo girafa, em pé, montanha, grande&#10;&#10;Descrição gerada automa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255"/>
            <a:ext cx="9144000" cy="5140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5" descr="Homem sentado em frente a mesa com computador&#10;&#10;Descrição gerada automa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609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5"/>
          <p:cNvSpPr/>
          <p:nvPr/>
        </p:nvSpPr>
        <p:spPr>
          <a:xfrm>
            <a:off x="3631677" y="190892"/>
            <a:ext cx="1117076" cy="933254"/>
          </a:xfrm>
          <a:prstGeom prst="wedgeRoundRectCallout">
            <a:avLst>
              <a:gd name="adj1" fmla="val -5010"/>
              <a:gd name="adj2" fmla="val 68695"/>
              <a:gd name="adj3" fmla="val 16667"/>
            </a:avLst>
          </a:prstGeom>
          <a:solidFill>
            <a:schemeClr val="lt1"/>
          </a:solidFill>
          <a:ln w="254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AR" sz="2400" b="0" i="0" u="none" strike="noStrike" cap="none">
                <a:solidFill>
                  <a:schemeClr val="dk1"/>
                </a:solidFill>
                <a:latin typeface="Aharoni"/>
                <a:ea typeface="Aharoni"/>
                <a:cs typeface="Aharoni"/>
                <a:sym typeface="Aharoni"/>
              </a:rPr>
              <a:t>João</a:t>
            </a:r>
            <a:endParaRPr/>
          </a:p>
        </p:txBody>
      </p:sp>
      <p:sp>
        <p:nvSpPr>
          <p:cNvPr id="196" name="Google Shape;196;p5"/>
          <p:cNvSpPr/>
          <p:nvPr/>
        </p:nvSpPr>
        <p:spPr>
          <a:xfrm>
            <a:off x="794253" y="1345557"/>
            <a:ext cx="837778" cy="512090"/>
          </a:xfrm>
          <a:prstGeom prst="wedgeRectCallout">
            <a:avLst>
              <a:gd name="adj1" fmla="val -2815"/>
              <a:gd name="adj2" fmla="val 80595"/>
            </a:avLst>
          </a:prstGeom>
          <a:solidFill>
            <a:schemeClr val="lt1"/>
          </a:solidFill>
          <a:ln w="254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800" b="0" i="0" u="none" strike="noStrike" cap="none">
                <a:solidFill>
                  <a:schemeClr val="dk1"/>
                </a:solidFill>
                <a:latin typeface="Aharoni"/>
                <a:ea typeface="Aharoni"/>
                <a:cs typeface="Aharoni"/>
                <a:sym typeface="Aharoni"/>
              </a:rPr>
              <a:t>P.O.C.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8" descr="Homem sentado em frente a computador&#10;&#10;Descrição gerada automa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243068"/>
            <a:ext cx="9144000" cy="6096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8"/>
          <p:cNvSpPr/>
          <p:nvPr/>
        </p:nvSpPr>
        <p:spPr>
          <a:xfrm>
            <a:off x="907107" y="494818"/>
            <a:ext cx="837778" cy="512090"/>
          </a:xfrm>
          <a:prstGeom prst="wedgeRectCallout">
            <a:avLst>
              <a:gd name="adj1" fmla="val -2815"/>
              <a:gd name="adj2" fmla="val 80595"/>
            </a:avLst>
          </a:prstGeom>
          <a:solidFill>
            <a:schemeClr val="lt1"/>
          </a:solidFill>
          <a:ln w="254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800" b="0" i="0" u="none" strike="noStrike" cap="none">
                <a:solidFill>
                  <a:schemeClr val="dk1"/>
                </a:solidFill>
                <a:latin typeface="Aharoni"/>
                <a:ea typeface="Aharoni"/>
                <a:cs typeface="Aharoni"/>
                <a:sym typeface="Aharoni"/>
              </a:rPr>
              <a:t>P.O.C.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gb84fe28562_0_26" descr="Homem sentado em frente a computador&#10;&#10;Descrição gerada automa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210554" cy="6140369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gb84fe28562_0_26"/>
          <p:cNvSpPr/>
          <p:nvPr/>
        </p:nvSpPr>
        <p:spPr>
          <a:xfrm>
            <a:off x="2520507" y="112763"/>
            <a:ext cx="1109520" cy="720614"/>
          </a:xfrm>
          <a:prstGeom prst="wedgeRoundRectCallout">
            <a:avLst>
              <a:gd name="adj1" fmla="val -5010"/>
              <a:gd name="adj2" fmla="val 68695"/>
              <a:gd name="adj3" fmla="val 16667"/>
            </a:avLst>
          </a:prstGeom>
          <a:solidFill>
            <a:schemeClr val="lt1"/>
          </a:solidFill>
          <a:ln w="254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AR" sz="2400" b="0" i="0" u="none" strike="noStrike" cap="none">
                <a:solidFill>
                  <a:schemeClr val="dk1"/>
                </a:solidFill>
                <a:latin typeface="Aharoni"/>
                <a:ea typeface="Aharoni"/>
                <a:cs typeface="Aharoni"/>
                <a:sym typeface="Aharoni"/>
              </a:rPr>
              <a:t>Paola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gb84fe28562_0_35" descr="Mulher sentada em frente a mesa com computador&#10;&#10;Descrição gerada automa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833377" y="-13021"/>
            <a:ext cx="7734782" cy="51565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gb84fe28562_0_35" descr="Homem sentado em frente a computador&#10;&#10;Descrição gerada automaticament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342677" y="1"/>
            <a:ext cx="771524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gb84fe28562_0_35"/>
          <p:cNvSpPr/>
          <p:nvPr/>
        </p:nvSpPr>
        <p:spPr>
          <a:xfrm>
            <a:off x="4290589" y="-13021"/>
            <a:ext cx="114300" cy="515652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gb84fe28562_0_35"/>
          <p:cNvSpPr/>
          <p:nvPr/>
        </p:nvSpPr>
        <p:spPr>
          <a:xfrm>
            <a:off x="436132" y="468775"/>
            <a:ext cx="1256666" cy="512090"/>
          </a:xfrm>
          <a:prstGeom prst="wedgeRectCallout">
            <a:avLst>
              <a:gd name="adj1" fmla="val -2815"/>
              <a:gd name="adj2" fmla="val 80595"/>
            </a:avLst>
          </a:prstGeom>
          <a:solidFill>
            <a:schemeClr val="lt1"/>
          </a:solidFill>
          <a:ln w="254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800" b="0" i="0" u="none" strike="noStrike" cap="none">
                <a:solidFill>
                  <a:schemeClr val="dk1"/>
                </a:solidFill>
                <a:latin typeface="Aharoni"/>
                <a:ea typeface="Aharoni"/>
                <a:cs typeface="Aharoni"/>
                <a:sym typeface="Aharoni"/>
              </a:rPr>
              <a:t>V.</a:t>
            </a:r>
            <a:r>
              <a:rPr lang="es-AR" sz="2700" b="0" i="0" u="none" strike="noStrike" cap="none">
                <a:solidFill>
                  <a:schemeClr val="dk1"/>
                </a:solidFill>
                <a:latin typeface="Aharoni"/>
                <a:ea typeface="Aharoni"/>
                <a:cs typeface="Aharoni"/>
                <a:sym typeface="Aharoni"/>
              </a:rPr>
              <a:t>1</a:t>
            </a:r>
            <a:r>
              <a:rPr lang="es-AR" sz="1800" b="0" i="0" u="none" strike="noStrike" cap="none">
                <a:solidFill>
                  <a:schemeClr val="dk1"/>
                </a:solidFill>
                <a:latin typeface="Aharoni"/>
                <a:ea typeface="Aharoni"/>
                <a:cs typeface="Aharoni"/>
                <a:sym typeface="Aharoni"/>
              </a:rPr>
              <a:t>-Paola</a:t>
            </a:r>
            <a:endParaRPr/>
          </a:p>
        </p:txBody>
      </p:sp>
      <p:sp>
        <p:nvSpPr>
          <p:cNvPr id="220" name="Google Shape;220;gb84fe28562_0_35"/>
          <p:cNvSpPr/>
          <p:nvPr/>
        </p:nvSpPr>
        <p:spPr>
          <a:xfrm>
            <a:off x="5286964" y="468775"/>
            <a:ext cx="1256666" cy="512090"/>
          </a:xfrm>
          <a:prstGeom prst="wedgeRectCallout">
            <a:avLst>
              <a:gd name="adj1" fmla="val -2815"/>
              <a:gd name="adj2" fmla="val 80595"/>
            </a:avLst>
          </a:prstGeom>
          <a:solidFill>
            <a:schemeClr val="lt1"/>
          </a:solidFill>
          <a:ln w="254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800" b="0" i="0" u="none" strike="noStrike" cap="none">
                <a:solidFill>
                  <a:schemeClr val="dk1"/>
                </a:solidFill>
                <a:latin typeface="Aharoni"/>
                <a:ea typeface="Aharoni"/>
                <a:cs typeface="Aharoni"/>
                <a:sym typeface="Aharoni"/>
              </a:rPr>
              <a:t>V.</a:t>
            </a:r>
            <a:r>
              <a:rPr lang="es-AR" sz="2700" b="0" i="0" u="none" strike="noStrike" cap="none">
                <a:solidFill>
                  <a:schemeClr val="dk1"/>
                </a:solidFill>
                <a:latin typeface="Aharoni"/>
                <a:ea typeface="Aharoni"/>
                <a:cs typeface="Aharoni"/>
                <a:sym typeface="Aharoni"/>
              </a:rPr>
              <a:t>1</a:t>
            </a:r>
            <a:r>
              <a:rPr lang="es-AR" sz="1800" b="0" i="0" u="none" strike="noStrike" cap="none">
                <a:solidFill>
                  <a:schemeClr val="dk1"/>
                </a:solidFill>
                <a:latin typeface="Aharoni"/>
                <a:ea typeface="Aharoni"/>
                <a:cs typeface="Aharoni"/>
                <a:sym typeface="Aharoni"/>
              </a:rPr>
              <a:t>-João</a:t>
            </a:r>
            <a:endParaRPr/>
          </a:p>
        </p:txBody>
      </p:sp>
      <p:sp>
        <p:nvSpPr>
          <p:cNvPr id="221" name="Google Shape;221;gb84fe28562_0_35"/>
          <p:cNvSpPr/>
          <p:nvPr/>
        </p:nvSpPr>
        <p:spPr>
          <a:xfrm>
            <a:off x="550432" y="583075"/>
            <a:ext cx="1256666" cy="512090"/>
          </a:xfrm>
          <a:prstGeom prst="wedgeRectCallout">
            <a:avLst>
              <a:gd name="adj1" fmla="val -2815"/>
              <a:gd name="adj2" fmla="val 80595"/>
            </a:avLst>
          </a:prstGeom>
          <a:solidFill>
            <a:schemeClr val="lt1"/>
          </a:solidFill>
          <a:ln w="254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800" b="0" i="0" u="none" strike="noStrike" cap="none">
                <a:solidFill>
                  <a:schemeClr val="dk1"/>
                </a:solidFill>
                <a:latin typeface="Aharoni"/>
                <a:ea typeface="Aharoni"/>
                <a:cs typeface="Aharoni"/>
                <a:sym typeface="Aharoni"/>
              </a:rPr>
              <a:t>V.</a:t>
            </a:r>
            <a:r>
              <a:rPr lang="es-AR" sz="2700" b="0" i="0" u="none" strike="noStrike" cap="none">
                <a:solidFill>
                  <a:schemeClr val="dk1"/>
                </a:solidFill>
                <a:latin typeface="Aharoni"/>
                <a:ea typeface="Aharoni"/>
                <a:cs typeface="Aharoni"/>
                <a:sym typeface="Aharoni"/>
              </a:rPr>
              <a:t>1</a:t>
            </a:r>
            <a:r>
              <a:rPr lang="es-AR" sz="1800" b="0" i="0" u="none" strike="noStrike" cap="none">
                <a:solidFill>
                  <a:schemeClr val="dk1"/>
                </a:solidFill>
                <a:latin typeface="Aharoni"/>
                <a:ea typeface="Aharoni"/>
                <a:cs typeface="Aharoni"/>
                <a:sym typeface="Aharoni"/>
              </a:rPr>
              <a:t>-Paola</a:t>
            </a:r>
            <a:endParaRPr/>
          </a:p>
        </p:txBody>
      </p:sp>
      <p:sp>
        <p:nvSpPr>
          <p:cNvPr id="222" name="Google Shape;222;gb84fe28562_0_35"/>
          <p:cNvSpPr/>
          <p:nvPr/>
        </p:nvSpPr>
        <p:spPr>
          <a:xfrm>
            <a:off x="5401264" y="583075"/>
            <a:ext cx="1256666" cy="512090"/>
          </a:xfrm>
          <a:prstGeom prst="wedgeRectCallout">
            <a:avLst>
              <a:gd name="adj1" fmla="val -2815"/>
              <a:gd name="adj2" fmla="val 80595"/>
            </a:avLst>
          </a:prstGeom>
          <a:solidFill>
            <a:schemeClr val="lt1"/>
          </a:solidFill>
          <a:ln w="254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800" b="0" i="0" u="none" strike="noStrike" cap="none">
                <a:solidFill>
                  <a:schemeClr val="dk1"/>
                </a:solidFill>
                <a:latin typeface="Aharoni"/>
                <a:ea typeface="Aharoni"/>
                <a:cs typeface="Aharoni"/>
                <a:sym typeface="Aharoni"/>
              </a:rPr>
              <a:t>V.</a:t>
            </a:r>
            <a:r>
              <a:rPr lang="es-AR" sz="2700" b="0" i="0" u="none" strike="noStrike" cap="none">
                <a:solidFill>
                  <a:schemeClr val="dk1"/>
                </a:solidFill>
                <a:latin typeface="Aharoni"/>
                <a:ea typeface="Aharoni"/>
                <a:cs typeface="Aharoni"/>
                <a:sym typeface="Aharoni"/>
              </a:rPr>
              <a:t>1</a:t>
            </a:r>
            <a:r>
              <a:rPr lang="es-AR" sz="1800" b="0" i="0" u="none" strike="noStrike" cap="none">
                <a:solidFill>
                  <a:schemeClr val="dk1"/>
                </a:solidFill>
                <a:latin typeface="Aharoni"/>
                <a:ea typeface="Aharoni"/>
                <a:cs typeface="Aharoni"/>
                <a:sym typeface="Aharoni"/>
              </a:rPr>
              <a:t>-João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6" descr="Homem sentado em frente a computador&#10;&#10;Descrição gerada automaticamente com confiança média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6096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6"/>
          <p:cNvSpPr/>
          <p:nvPr/>
        </p:nvSpPr>
        <p:spPr>
          <a:xfrm>
            <a:off x="794252" y="1345557"/>
            <a:ext cx="1836095" cy="512090"/>
          </a:xfrm>
          <a:prstGeom prst="wedgeRectCallout">
            <a:avLst>
              <a:gd name="adj1" fmla="val -2815"/>
              <a:gd name="adj2" fmla="val 80595"/>
            </a:avLst>
          </a:prstGeom>
          <a:solidFill>
            <a:schemeClr val="lt1"/>
          </a:solidFill>
          <a:ln w="254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600" b="0" i="0" u="none" strike="noStrike" cap="none">
                <a:solidFill>
                  <a:schemeClr val="dk1"/>
                </a:solidFill>
                <a:latin typeface="Aharoni"/>
                <a:ea typeface="Aharoni"/>
                <a:cs typeface="Aharoni"/>
                <a:sym typeface="Aharoni"/>
              </a:rPr>
              <a:t>V.</a:t>
            </a:r>
            <a:r>
              <a:rPr lang="es-AR" sz="2400" b="0" i="0" u="none" strike="noStrike" cap="none">
                <a:solidFill>
                  <a:schemeClr val="dk1"/>
                </a:solidFill>
                <a:latin typeface="Aharoni"/>
                <a:ea typeface="Aharoni"/>
                <a:cs typeface="Aharoni"/>
                <a:sym typeface="Aharoni"/>
              </a:rPr>
              <a:t>1</a:t>
            </a:r>
            <a:r>
              <a:rPr lang="es-AR" sz="1600" b="0" i="0" u="none" strike="noStrike" cap="none">
                <a:solidFill>
                  <a:schemeClr val="dk1"/>
                </a:solidFill>
                <a:latin typeface="Aharoni"/>
                <a:ea typeface="Aharoni"/>
                <a:cs typeface="Aharoni"/>
                <a:sym typeface="Aharoni"/>
              </a:rPr>
              <a:t>-PaolaEJoão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Digital House">
  <a:themeElements>
    <a:clrScheme name="Office">
      <a:dk1>
        <a:srgbClr val="3F3F3F"/>
      </a:dk1>
      <a:lt1>
        <a:srgbClr val="FFFFFF"/>
      </a:lt1>
      <a:dk2>
        <a:srgbClr val="3F3F3F"/>
      </a:dk2>
      <a:lt2>
        <a:srgbClr val="FFEBEE"/>
      </a:lt2>
      <a:accent1>
        <a:srgbClr val="3F3F3F"/>
      </a:accent1>
      <a:accent2>
        <a:srgbClr val="CC003D"/>
      </a:accent2>
      <a:accent3>
        <a:srgbClr val="CB1E40"/>
      </a:accent3>
      <a:accent4>
        <a:srgbClr val="EC183F"/>
      </a:accent4>
      <a:accent5>
        <a:srgbClr val="ED174C"/>
      </a:accent5>
      <a:accent6>
        <a:srgbClr val="EC183F"/>
      </a:accent6>
      <a:hlink>
        <a:srgbClr val="EC183F"/>
      </a:hlink>
      <a:folHlink>
        <a:srgbClr val="C6282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B71C1C"/>
      </a:dk2>
      <a:lt2>
        <a:srgbClr val="FFEBEE"/>
      </a:lt2>
      <a:accent1>
        <a:srgbClr val="C62828"/>
      </a:accent1>
      <a:accent2>
        <a:srgbClr val="D32F2F"/>
      </a:accent2>
      <a:accent3>
        <a:srgbClr val="E53935"/>
      </a:accent3>
      <a:accent4>
        <a:srgbClr val="F44336"/>
      </a:accent4>
      <a:accent5>
        <a:srgbClr val="EF5350"/>
      </a:accent5>
      <a:accent6>
        <a:srgbClr val="E57373"/>
      </a:accent6>
      <a:hlink>
        <a:srgbClr val="E53935"/>
      </a:hlink>
      <a:folHlink>
        <a:srgbClr val="C6282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684</Words>
  <Application>Microsoft Macintosh PowerPoint</Application>
  <PresentationFormat>Apresentação na tela (16:9)</PresentationFormat>
  <Paragraphs>134</Paragraphs>
  <Slides>25</Slides>
  <Notes>25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25</vt:i4>
      </vt:variant>
    </vt:vector>
  </HeadingPairs>
  <TitlesOfParts>
    <vt:vector size="30" baseType="lpstr">
      <vt:lpstr>Aharoni</vt:lpstr>
      <vt:lpstr>Arial</vt:lpstr>
      <vt:lpstr>Times New Roman</vt:lpstr>
      <vt:lpstr>Simple Light</vt:lpstr>
      <vt:lpstr>Digital House</vt:lpstr>
      <vt:lpstr>Controle de versão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E viveram feliz para sempre...</vt:lpstr>
      <vt:lpstr>Apresentação do PowerPoint</vt:lpstr>
      <vt:lpstr>Apresentação do PowerPoint</vt:lpstr>
      <vt:lpstr>Apresentação do PowerPoint</vt:lpstr>
      <vt:lpstr>Apresentação do PowerPoint</vt:lpstr>
      <vt:lpstr>Configuração do Git</vt:lpstr>
      <vt:lpstr>Lista de comandos de configuração</vt:lpstr>
      <vt:lpstr>Apresentação do PowerPoint</vt:lpstr>
      <vt:lpstr>Sobre o Git</vt:lpstr>
      <vt:lpstr>Sobre o Git</vt:lpstr>
      <vt:lpstr>Resumindo o Fluxo para iniciantes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Controle de versão</dc:title>
  <dc:creator>Willian Sant Anna</dc:creator>
  <cp:lastModifiedBy>Willian Sant Anna</cp:lastModifiedBy>
  <cp:revision>1</cp:revision>
  <dcterms:modified xsi:type="dcterms:W3CDTF">2022-01-31T15:12:52Z</dcterms:modified>
</cp:coreProperties>
</file>